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70" r:id="rId3"/>
    <p:sldMasterId id="2147483671"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Lst>
  <p:sldSz cy="6858000" cx="12192000"/>
  <p:notesSz cx="6858000" cy="9144000"/>
  <p:embeddedFontLst>
    <p:embeddedFont>
      <p:font typeface="Lato"/>
      <p:regular r:id="rId59"/>
      <p:bold r:id="rId60"/>
      <p:italic r:id="rId61"/>
      <p:boldItalic r:id="rId62"/>
    </p:embeddedFont>
    <p:embeddedFont>
      <p:font typeface="Tahoma"/>
      <p:regular r:id="rId63"/>
      <p:bold r:id="rId6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Lato-boldItalic.fntdata"/><Relationship Id="rId61" Type="http://schemas.openxmlformats.org/officeDocument/2006/relationships/font" Target="fonts/Lato-italic.fntdata"/><Relationship Id="rId20" Type="http://schemas.openxmlformats.org/officeDocument/2006/relationships/slide" Target="slides/slide15.xml"/><Relationship Id="rId64" Type="http://schemas.openxmlformats.org/officeDocument/2006/relationships/font" Target="fonts/Tahoma-bold.fntdata"/><Relationship Id="rId63" Type="http://schemas.openxmlformats.org/officeDocument/2006/relationships/font" Target="fonts/Tahoma-regular.fntdata"/><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60" Type="http://schemas.openxmlformats.org/officeDocument/2006/relationships/font" Target="fonts/Lato-bold.fntdata"/><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font" Target="fonts/Lato-regular.fntdata"/><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 name="Shape 129"/>
        <p:cNvGrpSpPr/>
        <p:nvPr/>
      </p:nvGrpSpPr>
      <p:grpSpPr>
        <a:xfrm>
          <a:off x="0" y="0"/>
          <a:ext cx="0" cy="0"/>
          <a:chOff x="0" y="0"/>
          <a:chExt cx="0" cy="0"/>
        </a:xfrm>
      </p:grpSpPr>
      <p:sp>
        <p:nvSpPr>
          <p:cNvPr id="130" name="Google Shape;130;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1" name="Google Shape;131;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7" name="Shape 187"/>
        <p:cNvGrpSpPr/>
        <p:nvPr/>
      </p:nvGrpSpPr>
      <p:grpSpPr>
        <a:xfrm>
          <a:off x="0" y="0"/>
          <a:ext cx="0" cy="0"/>
          <a:chOff x="0" y="0"/>
          <a:chExt cx="0" cy="0"/>
        </a:xfrm>
      </p:grpSpPr>
      <p:sp>
        <p:nvSpPr>
          <p:cNvPr id="188" name="Google Shape;188;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9" name="Google Shape;189;p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0" name="Google Shape;190;p1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5" name="Shape 195"/>
        <p:cNvGrpSpPr/>
        <p:nvPr/>
      </p:nvGrpSpPr>
      <p:grpSpPr>
        <a:xfrm>
          <a:off x="0" y="0"/>
          <a:ext cx="0" cy="0"/>
          <a:chOff x="0" y="0"/>
          <a:chExt cx="0" cy="0"/>
        </a:xfrm>
      </p:grpSpPr>
      <p:sp>
        <p:nvSpPr>
          <p:cNvPr id="196" name="Google Shape;196;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7" name="Google Shape;197;p1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8" name="Google Shape;198;p1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4" name="Shape 204"/>
        <p:cNvGrpSpPr/>
        <p:nvPr/>
      </p:nvGrpSpPr>
      <p:grpSpPr>
        <a:xfrm>
          <a:off x="0" y="0"/>
          <a:ext cx="0" cy="0"/>
          <a:chOff x="0" y="0"/>
          <a:chExt cx="0" cy="0"/>
        </a:xfrm>
      </p:grpSpPr>
      <p:sp>
        <p:nvSpPr>
          <p:cNvPr id="205" name="Google Shape;205;p1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6" name="Google Shape;206;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2" name="Shape 212"/>
        <p:cNvGrpSpPr/>
        <p:nvPr/>
      </p:nvGrpSpPr>
      <p:grpSpPr>
        <a:xfrm>
          <a:off x="0" y="0"/>
          <a:ext cx="0" cy="0"/>
          <a:chOff x="0" y="0"/>
          <a:chExt cx="0" cy="0"/>
        </a:xfrm>
      </p:grpSpPr>
      <p:sp>
        <p:nvSpPr>
          <p:cNvPr id="213" name="Google Shape;213;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4" name="Google Shape;214;p1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a:t>Groups sentences and sections of text together. </a:t>
            </a:r>
            <a:endParaRPr/>
          </a:p>
          <a:p>
            <a:pPr indent="0" lvl="0" marL="0" rtl="0" algn="l">
              <a:spcBef>
                <a:spcPts val="0"/>
              </a:spcBef>
              <a:spcAft>
                <a:spcPts val="0"/>
              </a:spcAft>
              <a:buNone/>
            </a:pPr>
            <a:r>
              <a:t/>
            </a:r>
            <a:endParaRPr/>
          </a:p>
        </p:txBody>
      </p:sp>
      <p:sp>
        <p:nvSpPr>
          <p:cNvPr id="215" name="Google Shape;215;p1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0" name="Shape 220"/>
        <p:cNvGrpSpPr/>
        <p:nvPr/>
      </p:nvGrpSpPr>
      <p:grpSpPr>
        <a:xfrm>
          <a:off x="0" y="0"/>
          <a:ext cx="0" cy="0"/>
          <a:chOff x="0" y="0"/>
          <a:chExt cx="0" cy="0"/>
        </a:xfrm>
      </p:grpSpPr>
      <p:sp>
        <p:nvSpPr>
          <p:cNvPr id="221" name="Google Shape;221;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2" name="Google Shape;222;p2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a:t>Causes the next element or text to display on a new line</a:t>
            </a:r>
            <a:endParaRPr/>
          </a:p>
          <a:p>
            <a:pPr indent="0" lvl="0" marL="0" rtl="0" algn="l">
              <a:spcBef>
                <a:spcPts val="0"/>
              </a:spcBef>
              <a:spcAft>
                <a:spcPts val="0"/>
              </a:spcAft>
              <a:buNone/>
            </a:pPr>
            <a:r>
              <a:t/>
            </a:r>
            <a:endParaRPr/>
          </a:p>
        </p:txBody>
      </p:sp>
      <p:sp>
        <p:nvSpPr>
          <p:cNvPr id="223" name="Google Shape;223;p2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8" name="Shape 228"/>
        <p:cNvGrpSpPr/>
        <p:nvPr/>
      </p:nvGrpSpPr>
      <p:grpSpPr>
        <a:xfrm>
          <a:off x="0" y="0"/>
          <a:ext cx="0" cy="0"/>
          <a:chOff x="0" y="0"/>
          <a:chExt cx="0" cy="0"/>
        </a:xfrm>
      </p:grpSpPr>
      <p:sp>
        <p:nvSpPr>
          <p:cNvPr id="229" name="Google Shape;229;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0" name="Google Shape;230;p2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a:t>Causes the next element or text to display on a new line</a:t>
            </a:r>
            <a:endParaRPr/>
          </a:p>
          <a:p>
            <a:pPr indent="0" lvl="0" marL="0" rtl="0" algn="l">
              <a:spcBef>
                <a:spcPts val="0"/>
              </a:spcBef>
              <a:spcAft>
                <a:spcPts val="0"/>
              </a:spcAft>
              <a:buNone/>
            </a:pPr>
            <a:r>
              <a:t/>
            </a:r>
            <a:endParaRPr/>
          </a:p>
        </p:txBody>
      </p:sp>
      <p:sp>
        <p:nvSpPr>
          <p:cNvPr id="231" name="Google Shape;231;p2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6" name="Shape 236"/>
        <p:cNvGrpSpPr/>
        <p:nvPr/>
      </p:nvGrpSpPr>
      <p:grpSpPr>
        <a:xfrm>
          <a:off x="0" y="0"/>
          <a:ext cx="0" cy="0"/>
          <a:chOff x="0" y="0"/>
          <a:chExt cx="0" cy="0"/>
        </a:xfrm>
      </p:grpSpPr>
      <p:sp>
        <p:nvSpPr>
          <p:cNvPr id="237" name="Google Shape;237;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8" name="Google Shape;238;p2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1" marL="457200" rtl="0" algn="l">
              <a:spcBef>
                <a:spcPts val="0"/>
              </a:spcBef>
              <a:spcAft>
                <a:spcPts val="0"/>
              </a:spcAft>
              <a:buNone/>
            </a:pPr>
            <a:r>
              <a:rPr lang="en-US" sz="2400"/>
              <a:t>Configures empty space above and below</a:t>
            </a:r>
            <a:endParaRPr/>
          </a:p>
        </p:txBody>
      </p:sp>
      <p:sp>
        <p:nvSpPr>
          <p:cNvPr id="239" name="Google Shape;239;p2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4" name="Shape 244"/>
        <p:cNvGrpSpPr/>
        <p:nvPr/>
      </p:nvGrpSpPr>
      <p:grpSpPr>
        <a:xfrm>
          <a:off x="0" y="0"/>
          <a:ext cx="0" cy="0"/>
          <a:chOff x="0" y="0"/>
          <a:chExt cx="0" cy="0"/>
        </a:xfrm>
      </p:grpSpPr>
      <p:sp>
        <p:nvSpPr>
          <p:cNvPr id="245" name="Google Shape;245;p2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6" name="Google Shape;246;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0" name="Shape 250"/>
        <p:cNvGrpSpPr/>
        <p:nvPr/>
      </p:nvGrpSpPr>
      <p:grpSpPr>
        <a:xfrm>
          <a:off x="0" y="0"/>
          <a:ext cx="0" cy="0"/>
          <a:chOff x="0" y="0"/>
          <a:chExt cx="0" cy="0"/>
        </a:xfrm>
      </p:grpSpPr>
      <p:sp>
        <p:nvSpPr>
          <p:cNvPr id="251" name="Google Shape;251;p2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2" name="Google Shape;252;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7" name="Shape 257"/>
        <p:cNvGrpSpPr/>
        <p:nvPr/>
      </p:nvGrpSpPr>
      <p:grpSpPr>
        <a:xfrm>
          <a:off x="0" y="0"/>
          <a:ext cx="0" cy="0"/>
          <a:chOff x="0" y="0"/>
          <a:chExt cx="0" cy="0"/>
        </a:xfrm>
      </p:grpSpPr>
      <p:sp>
        <p:nvSpPr>
          <p:cNvPr id="258" name="Google Shape;258;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9" name="Google Shape;259;p2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Description List – formerly called a definition list</a:t>
            </a:r>
            <a:endParaRPr/>
          </a:p>
        </p:txBody>
      </p:sp>
      <p:sp>
        <p:nvSpPr>
          <p:cNvPr id="260" name="Google Shape;260;p2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5" name="Shape 135"/>
        <p:cNvGrpSpPr/>
        <p:nvPr/>
      </p:nvGrpSpPr>
      <p:grpSpPr>
        <a:xfrm>
          <a:off x="0" y="0"/>
          <a:ext cx="0" cy="0"/>
          <a:chOff x="0" y="0"/>
          <a:chExt cx="0" cy="0"/>
        </a:xfrm>
      </p:grpSpPr>
      <p:sp>
        <p:nvSpPr>
          <p:cNvPr id="136" name="Google Shape;136;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7" name="Google Shape;137;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8" name="Google Shape;138;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5" name="Shape 265"/>
        <p:cNvGrpSpPr/>
        <p:nvPr/>
      </p:nvGrpSpPr>
      <p:grpSpPr>
        <a:xfrm>
          <a:off x="0" y="0"/>
          <a:ext cx="0" cy="0"/>
          <a:chOff x="0" y="0"/>
          <a:chExt cx="0" cy="0"/>
        </a:xfrm>
      </p:grpSpPr>
      <p:sp>
        <p:nvSpPr>
          <p:cNvPr id="266" name="Google Shape;266;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7" name="Google Shape;267;p2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Description List – formerly called a definition list</a:t>
            </a:r>
            <a:endParaRPr/>
          </a:p>
        </p:txBody>
      </p:sp>
      <p:sp>
        <p:nvSpPr>
          <p:cNvPr id="268" name="Google Shape;268;p2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2" name="Shape 272"/>
        <p:cNvGrpSpPr/>
        <p:nvPr/>
      </p:nvGrpSpPr>
      <p:grpSpPr>
        <a:xfrm>
          <a:off x="0" y="0"/>
          <a:ext cx="0" cy="0"/>
          <a:chOff x="0" y="0"/>
          <a:chExt cx="0" cy="0"/>
        </a:xfrm>
      </p:grpSpPr>
      <p:sp>
        <p:nvSpPr>
          <p:cNvPr id="273" name="Google Shape;273;p2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4" name="Google Shape;274;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0" name="Shape 280"/>
        <p:cNvGrpSpPr/>
        <p:nvPr/>
      </p:nvGrpSpPr>
      <p:grpSpPr>
        <a:xfrm>
          <a:off x="0" y="0"/>
          <a:ext cx="0" cy="0"/>
          <a:chOff x="0" y="0"/>
          <a:chExt cx="0" cy="0"/>
        </a:xfrm>
      </p:grpSpPr>
      <p:sp>
        <p:nvSpPr>
          <p:cNvPr id="281" name="Google Shape;281;p2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2" name="Google Shape;282;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8" name="Shape 288"/>
        <p:cNvGrpSpPr/>
        <p:nvPr/>
      </p:nvGrpSpPr>
      <p:grpSpPr>
        <a:xfrm>
          <a:off x="0" y="0"/>
          <a:ext cx="0" cy="0"/>
          <a:chOff x="0" y="0"/>
          <a:chExt cx="0" cy="0"/>
        </a:xfrm>
      </p:grpSpPr>
      <p:sp>
        <p:nvSpPr>
          <p:cNvPr id="289" name="Google Shape;289;p2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0" name="Google Shape;290;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5" name="Shape 295"/>
        <p:cNvGrpSpPr/>
        <p:nvPr/>
      </p:nvGrpSpPr>
      <p:grpSpPr>
        <a:xfrm>
          <a:off x="0" y="0"/>
          <a:ext cx="0" cy="0"/>
          <a:chOff x="0" y="0"/>
          <a:chExt cx="0" cy="0"/>
        </a:xfrm>
      </p:grpSpPr>
      <p:sp>
        <p:nvSpPr>
          <p:cNvPr id="296" name="Google Shape;296;p3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7" name="Google Shape;297;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2" name="Shape 302"/>
        <p:cNvGrpSpPr/>
        <p:nvPr/>
      </p:nvGrpSpPr>
      <p:grpSpPr>
        <a:xfrm>
          <a:off x="0" y="0"/>
          <a:ext cx="0" cy="0"/>
          <a:chOff x="0" y="0"/>
          <a:chExt cx="0" cy="0"/>
        </a:xfrm>
      </p:grpSpPr>
      <p:sp>
        <p:nvSpPr>
          <p:cNvPr id="303" name="Google Shape;303;g6462080896_2_0:notes"/>
          <p:cNvSpPr txBox="1"/>
          <p:nvPr>
            <p:ph idx="1" type="body"/>
          </p:nvPr>
        </p:nvSpPr>
        <p:spPr>
          <a:xfrm>
            <a:off x="685800" y="4400550"/>
            <a:ext cx="5486400" cy="3600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4" name="Google Shape;304;g6462080896_2_0:notes"/>
          <p:cNvSpPr/>
          <p:nvPr>
            <p:ph idx="2" type="sldImg"/>
          </p:nvPr>
        </p:nvSpPr>
        <p:spPr>
          <a:xfrm>
            <a:off x="1878455" y="1143000"/>
            <a:ext cx="3101100" cy="30855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9" name="Shape 309"/>
        <p:cNvGrpSpPr/>
        <p:nvPr/>
      </p:nvGrpSpPr>
      <p:grpSpPr>
        <a:xfrm>
          <a:off x="0" y="0"/>
          <a:ext cx="0" cy="0"/>
          <a:chOff x="0" y="0"/>
          <a:chExt cx="0" cy="0"/>
        </a:xfrm>
      </p:grpSpPr>
      <p:sp>
        <p:nvSpPr>
          <p:cNvPr id="310" name="Google Shape;310;g6462080896_2_185:notes"/>
          <p:cNvSpPr txBox="1"/>
          <p:nvPr>
            <p:ph idx="1" type="body"/>
          </p:nvPr>
        </p:nvSpPr>
        <p:spPr>
          <a:xfrm>
            <a:off x="685800" y="4400550"/>
            <a:ext cx="5486400" cy="3600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1" name="Google Shape;311;g6462080896_2_185:notes"/>
          <p:cNvSpPr/>
          <p:nvPr>
            <p:ph idx="2" type="sldImg"/>
          </p:nvPr>
        </p:nvSpPr>
        <p:spPr>
          <a:xfrm>
            <a:off x="1878455" y="1143000"/>
            <a:ext cx="3101100" cy="30855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6" name="Shape 316"/>
        <p:cNvGrpSpPr/>
        <p:nvPr/>
      </p:nvGrpSpPr>
      <p:grpSpPr>
        <a:xfrm>
          <a:off x="0" y="0"/>
          <a:ext cx="0" cy="0"/>
          <a:chOff x="0" y="0"/>
          <a:chExt cx="0" cy="0"/>
        </a:xfrm>
      </p:grpSpPr>
      <p:sp>
        <p:nvSpPr>
          <p:cNvPr id="317" name="Google Shape;317;g6462080896_2_193:notes"/>
          <p:cNvSpPr txBox="1"/>
          <p:nvPr>
            <p:ph idx="1" type="body"/>
          </p:nvPr>
        </p:nvSpPr>
        <p:spPr>
          <a:xfrm>
            <a:off x="685800" y="4400550"/>
            <a:ext cx="5486400" cy="3600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8" name="Google Shape;318;g6462080896_2_193:notes"/>
          <p:cNvSpPr/>
          <p:nvPr>
            <p:ph idx="2" type="sldImg"/>
          </p:nvPr>
        </p:nvSpPr>
        <p:spPr>
          <a:xfrm>
            <a:off x="1878455" y="1143000"/>
            <a:ext cx="3101100" cy="30855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2" name="Shape 322"/>
        <p:cNvGrpSpPr/>
        <p:nvPr/>
      </p:nvGrpSpPr>
      <p:grpSpPr>
        <a:xfrm>
          <a:off x="0" y="0"/>
          <a:ext cx="0" cy="0"/>
          <a:chOff x="0" y="0"/>
          <a:chExt cx="0" cy="0"/>
        </a:xfrm>
      </p:grpSpPr>
      <p:sp>
        <p:nvSpPr>
          <p:cNvPr id="323" name="Google Shape;323;g646d46136f_0_22:notes"/>
          <p:cNvSpPr txBox="1"/>
          <p:nvPr>
            <p:ph idx="1" type="body"/>
          </p:nvPr>
        </p:nvSpPr>
        <p:spPr>
          <a:xfrm>
            <a:off x="685800" y="4400550"/>
            <a:ext cx="5486400" cy="3600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4" name="Google Shape;324;g646d46136f_0_22:notes"/>
          <p:cNvSpPr/>
          <p:nvPr>
            <p:ph idx="2" type="sldImg"/>
          </p:nvPr>
        </p:nvSpPr>
        <p:spPr>
          <a:xfrm>
            <a:off x="1878455" y="1143000"/>
            <a:ext cx="3101100" cy="30855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0" name="Shape 330"/>
        <p:cNvGrpSpPr/>
        <p:nvPr/>
      </p:nvGrpSpPr>
      <p:grpSpPr>
        <a:xfrm>
          <a:off x="0" y="0"/>
          <a:ext cx="0" cy="0"/>
          <a:chOff x="0" y="0"/>
          <a:chExt cx="0" cy="0"/>
        </a:xfrm>
      </p:grpSpPr>
      <p:sp>
        <p:nvSpPr>
          <p:cNvPr id="331" name="Google Shape;331;g646d46136f_0_15:notes"/>
          <p:cNvSpPr txBox="1"/>
          <p:nvPr>
            <p:ph idx="1" type="body"/>
          </p:nvPr>
        </p:nvSpPr>
        <p:spPr>
          <a:xfrm>
            <a:off x="685800" y="4400550"/>
            <a:ext cx="5486400" cy="3600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2" name="Google Shape;332;g646d46136f_0_15:notes"/>
          <p:cNvSpPr/>
          <p:nvPr>
            <p:ph idx="2" type="sldImg"/>
          </p:nvPr>
        </p:nvSpPr>
        <p:spPr>
          <a:xfrm>
            <a:off x="1878455" y="1143000"/>
            <a:ext cx="3101100" cy="30855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 name="Shape 142"/>
        <p:cNvGrpSpPr/>
        <p:nvPr/>
      </p:nvGrpSpPr>
      <p:grpSpPr>
        <a:xfrm>
          <a:off x="0" y="0"/>
          <a:ext cx="0" cy="0"/>
          <a:chOff x="0" y="0"/>
          <a:chExt cx="0" cy="0"/>
        </a:xfrm>
      </p:grpSpPr>
      <p:sp>
        <p:nvSpPr>
          <p:cNvPr id="143" name="Google Shape;143;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4" name="Google Shape;144;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8" name="Shape 338"/>
        <p:cNvGrpSpPr/>
        <p:nvPr/>
      </p:nvGrpSpPr>
      <p:grpSpPr>
        <a:xfrm>
          <a:off x="0" y="0"/>
          <a:ext cx="0" cy="0"/>
          <a:chOff x="0" y="0"/>
          <a:chExt cx="0" cy="0"/>
        </a:xfrm>
      </p:grpSpPr>
      <p:sp>
        <p:nvSpPr>
          <p:cNvPr id="339" name="Google Shape;339;g6462080896_2_6:notes"/>
          <p:cNvSpPr txBox="1"/>
          <p:nvPr>
            <p:ph idx="1" type="body"/>
          </p:nvPr>
        </p:nvSpPr>
        <p:spPr>
          <a:xfrm>
            <a:off x="685800" y="4400550"/>
            <a:ext cx="5486400" cy="3600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0" name="Google Shape;340;g6462080896_2_6:notes"/>
          <p:cNvSpPr/>
          <p:nvPr>
            <p:ph idx="2" type="sldImg"/>
          </p:nvPr>
        </p:nvSpPr>
        <p:spPr>
          <a:xfrm>
            <a:off x="1878455" y="1143000"/>
            <a:ext cx="3101100" cy="30855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6" name="Shape 346"/>
        <p:cNvGrpSpPr/>
        <p:nvPr/>
      </p:nvGrpSpPr>
      <p:grpSpPr>
        <a:xfrm>
          <a:off x="0" y="0"/>
          <a:ext cx="0" cy="0"/>
          <a:chOff x="0" y="0"/>
          <a:chExt cx="0" cy="0"/>
        </a:xfrm>
      </p:grpSpPr>
      <p:sp>
        <p:nvSpPr>
          <p:cNvPr id="347" name="Google Shape;347;g6462080896_2_12:notes"/>
          <p:cNvSpPr txBox="1"/>
          <p:nvPr>
            <p:ph idx="1" type="body"/>
          </p:nvPr>
        </p:nvSpPr>
        <p:spPr>
          <a:xfrm>
            <a:off x="685800" y="4400550"/>
            <a:ext cx="5486400" cy="3600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8" name="Google Shape;348;g6462080896_2_12:notes"/>
          <p:cNvSpPr/>
          <p:nvPr>
            <p:ph idx="2" type="sldImg"/>
          </p:nvPr>
        </p:nvSpPr>
        <p:spPr>
          <a:xfrm>
            <a:off x="1878455" y="1143000"/>
            <a:ext cx="3101100" cy="30855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3" name="Shape 353"/>
        <p:cNvGrpSpPr/>
        <p:nvPr/>
      </p:nvGrpSpPr>
      <p:grpSpPr>
        <a:xfrm>
          <a:off x="0" y="0"/>
          <a:ext cx="0" cy="0"/>
          <a:chOff x="0" y="0"/>
          <a:chExt cx="0" cy="0"/>
        </a:xfrm>
      </p:grpSpPr>
      <p:sp>
        <p:nvSpPr>
          <p:cNvPr id="354" name="Google Shape;354;g6462080896_2_18:notes"/>
          <p:cNvSpPr txBox="1"/>
          <p:nvPr>
            <p:ph idx="1" type="body"/>
          </p:nvPr>
        </p:nvSpPr>
        <p:spPr>
          <a:xfrm>
            <a:off x="685800" y="4400550"/>
            <a:ext cx="5486400" cy="3600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5" name="Google Shape;355;g6462080896_2_18:notes"/>
          <p:cNvSpPr/>
          <p:nvPr>
            <p:ph idx="2" type="sldImg"/>
          </p:nvPr>
        </p:nvSpPr>
        <p:spPr>
          <a:xfrm>
            <a:off x="1878455" y="1143000"/>
            <a:ext cx="3101100" cy="30855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0" name="Shape 360"/>
        <p:cNvGrpSpPr/>
        <p:nvPr/>
      </p:nvGrpSpPr>
      <p:grpSpPr>
        <a:xfrm>
          <a:off x="0" y="0"/>
          <a:ext cx="0" cy="0"/>
          <a:chOff x="0" y="0"/>
          <a:chExt cx="0" cy="0"/>
        </a:xfrm>
      </p:grpSpPr>
      <p:sp>
        <p:nvSpPr>
          <p:cNvPr id="361" name="Google Shape;361;g6462080896_2_24:notes"/>
          <p:cNvSpPr txBox="1"/>
          <p:nvPr>
            <p:ph idx="1" type="body"/>
          </p:nvPr>
        </p:nvSpPr>
        <p:spPr>
          <a:xfrm>
            <a:off x="685800" y="4400550"/>
            <a:ext cx="5486400" cy="3600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2" name="Google Shape;362;g6462080896_2_24:notes"/>
          <p:cNvSpPr/>
          <p:nvPr>
            <p:ph idx="2" type="sldImg"/>
          </p:nvPr>
        </p:nvSpPr>
        <p:spPr>
          <a:xfrm>
            <a:off x="1878455" y="1143000"/>
            <a:ext cx="3101100" cy="30855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7" name="Shape 367"/>
        <p:cNvGrpSpPr/>
        <p:nvPr/>
      </p:nvGrpSpPr>
      <p:grpSpPr>
        <a:xfrm>
          <a:off x="0" y="0"/>
          <a:ext cx="0" cy="0"/>
          <a:chOff x="0" y="0"/>
          <a:chExt cx="0" cy="0"/>
        </a:xfrm>
      </p:grpSpPr>
      <p:sp>
        <p:nvSpPr>
          <p:cNvPr id="368" name="Google Shape;368;g6462080896_2_37:notes"/>
          <p:cNvSpPr txBox="1"/>
          <p:nvPr>
            <p:ph idx="1" type="body"/>
          </p:nvPr>
        </p:nvSpPr>
        <p:spPr>
          <a:xfrm>
            <a:off x="685800" y="4400550"/>
            <a:ext cx="5486400" cy="3600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9" name="Google Shape;369;g6462080896_2_37:notes"/>
          <p:cNvSpPr/>
          <p:nvPr>
            <p:ph idx="2" type="sldImg"/>
          </p:nvPr>
        </p:nvSpPr>
        <p:spPr>
          <a:xfrm>
            <a:off x="1878455" y="1143000"/>
            <a:ext cx="3101100" cy="30855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6" name="Shape 376"/>
        <p:cNvGrpSpPr/>
        <p:nvPr/>
      </p:nvGrpSpPr>
      <p:grpSpPr>
        <a:xfrm>
          <a:off x="0" y="0"/>
          <a:ext cx="0" cy="0"/>
          <a:chOff x="0" y="0"/>
          <a:chExt cx="0" cy="0"/>
        </a:xfrm>
      </p:grpSpPr>
      <p:sp>
        <p:nvSpPr>
          <p:cNvPr id="377" name="Google Shape;377;g6462080896_2_45:notes"/>
          <p:cNvSpPr txBox="1"/>
          <p:nvPr>
            <p:ph idx="1" type="body"/>
          </p:nvPr>
        </p:nvSpPr>
        <p:spPr>
          <a:xfrm>
            <a:off x="685800" y="4400550"/>
            <a:ext cx="5486400" cy="3600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8" name="Google Shape;378;g6462080896_2_45:notes"/>
          <p:cNvSpPr/>
          <p:nvPr>
            <p:ph idx="2" type="sldImg"/>
          </p:nvPr>
        </p:nvSpPr>
        <p:spPr>
          <a:xfrm>
            <a:off x="1878455" y="1143000"/>
            <a:ext cx="3101100" cy="30855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3" name="Shape 383"/>
        <p:cNvGrpSpPr/>
        <p:nvPr/>
      </p:nvGrpSpPr>
      <p:grpSpPr>
        <a:xfrm>
          <a:off x="0" y="0"/>
          <a:ext cx="0" cy="0"/>
          <a:chOff x="0" y="0"/>
          <a:chExt cx="0" cy="0"/>
        </a:xfrm>
      </p:grpSpPr>
      <p:sp>
        <p:nvSpPr>
          <p:cNvPr id="384" name="Google Shape;384;g6462080896_2_51:notes"/>
          <p:cNvSpPr txBox="1"/>
          <p:nvPr>
            <p:ph idx="1" type="body"/>
          </p:nvPr>
        </p:nvSpPr>
        <p:spPr>
          <a:xfrm>
            <a:off x="685800" y="4400550"/>
            <a:ext cx="5486400" cy="3600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5" name="Google Shape;385;g6462080896_2_51:notes"/>
          <p:cNvSpPr/>
          <p:nvPr>
            <p:ph idx="2" type="sldImg"/>
          </p:nvPr>
        </p:nvSpPr>
        <p:spPr>
          <a:xfrm>
            <a:off x="1878455" y="1143000"/>
            <a:ext cx="3101100" cy="30855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0" name="Shape 390"/>
        <p:cNvGrpSpPr/>
        <p:nvPr/>
      </p:nvGrpSpPr>
      <p:grpSpPr>
        <a:xfrm>
          <a:off x="0" y="0"/>
          <a:ext cx="0" cy="0"/>
          <a:chOff x="0" y="0"/>
          <a:chExt cx="0" cy="0"/>
        </a:xfrm>
      </p:grpSpPr>
      <p:sp>
        <p:nvSpPr>
          <p:cNvPr id="391" name="Google Shape;391;g6462080896_2_57:notes"/>
          <p:cNvSpPr txBox="1"/>
          <p:nvPr>
            <p:ph idx="1" type="body"/>
          </p:nvPr>
        </p:nvSpPr>
        <p:spPr>
          <a:xfrm>
            <a:off x="685800" y="4400550"/>
            <a:ext cx="5486400" cy="3600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2" name="Google Shape;392;g6462080896_2_57:notes"/>
          <p:cNvSpPr/>
          <p:nvPr>
            <p:ph idx="2" type="sldImg"/>
          </p:nvPr>
        </p:nvSpPr>
        <p:spPr>
          <a:xfrm>
            <a:off x="1878455" y="1143000"/>
            <a:ext cx="3101100" cy="30855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7" name="Shape 397"/>
        <p:cNvGrpSpPr/>
        <p:nvPr/>
      </p:nvGrpSpPr>
      <p:grpSpPr>
        <a:xfrm>
          <a:off x="0" y="0"/>
          <a:ext cx="0" cy="0"/>
          <a:chOff x="0" y="0"/>
          <a:chExt cx="0" cy="0"/>
        </a:xfrm>
      </p:grpSpPr>
      <p:sp>
        <p:nvSpPr>
          <p:cNvPr id="398" name="Google Shape;398;g6462080896_2_63:notes"/>
          <p:cNvSpPr txBox="1"/>
          <p:nvPr>
            <p:ph idx="1" type="body"/>
          </p:nvPr>
        </p:nvSpPr>
        <p:spPr>
          <a:xfrm>
            <a:off x="685800" y="4400550"/>
            <a:ext cx="5486400" cy="3600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9" name="Google Shape;399;g6462080896_2_63:notes"/>
          <p:cNvSpPr/>
          <p:nvPr>
            <p:ph idx="2" type="sldImg"/>
          </p:nvPr>
        </p:nvSpPr>
        <p:spPr>
          <a:xfrm>
            <a:off x="1878455" y="1143000"/>
            <a:ext cx="3101100" cy="30855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4" name="Shape 404"/>
        <p:cNvGrpSpPr/>
        <p:nvPr/>
      </p:nvGrpSpPr>
      <p:grpSpPr>
        <a:xfrm>
          <a:off x="0" y="0"/>
          <a:ext cx="0" cy="0"/>
          <a:chOff x="0" y="0"/>
          <a:chExt cx="0" cy="0"/>
        </a:xfrm>
      </p:grpSpPr>
      <p:sp>
        <p:nvSpPr>
          <p:cNvPr id="405" name="Google Shape;405;g6462080896_2_69:notes"/>
          <p:cNvSpPr txBox="1"/>
          <p:nvPr>
            <p:ph idx="1" type="body"/>
          </p:nvPr>
        </p:nvSpPr>
        <p:spPr>
          <a:xfrm>
            <a:off x="685800" y="4400550"/>
            <a:ext cx="5486400" cy="3600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6" name="Google Shape;406;g6462080896_2_69:notes"/>
          <p:cNvSpPr/>
          <p:nvPr>
            <p:ph idx="2" type="sldImg"/>
          </p:nvPr>
        </p:nvSpPr>
        <p:spPr>
          <a:xfrm>
            <a:off x="1878455" y="1143000"/>
            <a:ext cx="3101100" cy="30855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9" name="Shape 149"/>
        <p:cNvGrpSpPr/>
        <p:nvPr/>
      </p:nvGrpSpPr>
      <p:grpSpPr>
        <a:xfrm>
          <a:off x="0" y="0"/>
          <a:ext cx="0" cy="0"/>
          <a:chOff x="0" y="0"/>
          <a:chExt cx="0" cy="0"/>
        </a:xfrm>
      </p:grpSpPr>
      <p:sp>
        <p:nvSpPr>
          <p:cNvPr id="150" name="Google Shape;150;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1" name="Google Shape;151;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1" name="Shape 411"/>
        <p:cNvGrpSpPr/>
        <p:nvPr/>
      </p:nvGrpSpPr>
      <p:grpSpPr>
        <a:xfrm>
          <a:off x="0" y="0"/>
          <a:ext cx="0" cy="0"/>
          <a:chOff x="0" y="0"/>
          <a:chExt cx="0" cy="0"/>
        </a:xfrm>
      </p:grpSpPr>
      <p:sp>
        <p:nvSpPr>
          <p:cNvPr id="412" name="Google Shape;412;g6462080896_2_75:notes"/>
          <p:cNvSpPr txBox="1"/>
          <p:nvPr>
            <p:ph idx="1" type="body"/>
          </p:nvPr>
        </p:nvSpPr>
        <p:spPr>
          <a:xfrm>
            <a:off x="685800" y="4400550"/>
            <a:ext cx="5486400" cy="3600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3" name="Google Shape;413;g6462080896_2_75:notes"/>
          <p:cNvSpPr/>
          <p:nvPr>
            <p:ph idx="2" type="sldImg"/>
          </p:nvPr>
        </p:nvSpPr>
        <p:spPr>
          <a:xfrm>
            <a:off x="1878455" y="1143000"/>
            <a:ext cx="3101100" cy="30855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8" name="Shape 418"/>
        <p:cNvGrpSpPr/>
        <p:nvPr/>
      </p:nvGrpSpPr>
      <p:grpSpPr>
        <a:xfrm>
          <a:off x="0" y="0"/>
          <a:ext cx="0" cy="0"/>
          <a:chOff x="0" y="0"/>
          <a:chExt cx="0" cy="0"/>
        </a:xfrm>
      </p:grpSpPr>
      <p:sp>
        <p:nvSpPr>
          <p:cNvPr id="419" name="Google Shape;419;g6462080896_2_81:notes"/>
          <p:cNvSpPr txBox="1"/>
          <p:nvPr>
            <p:ph idx="1" type="body"/>
          </p:nvPr>
        </p:nvSpPr>
        <p:spPr>
          <a:xfrm>
            <a:off x="685800" y="4400550"/>
            <a:ext cx="5486400" cy="3600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0" name="Google Shape;420;g6462080896_2_81:notes"/>
          <p:cNvSpPr/>
          <p:nvPr>
            <p:ph idx="2" type="sldImg"/>
          </p:nvPr>
        </p:nvSpPr>
        <p:spPr>
          <a:xfrm>
            <a:off x="1878455" y="1143000"/>
            <a:ext cx="3101100" cy="30855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6" name="Shape 426"/>
        <p:cNvGrpSpPr/>
        <p:nvPr/>
      </p:nvGrpSpPr>
      <p:grpSpPr>
        <a:xfrm>
          <a:off x="0" y="0"/>
          <a:ext cx="0" cy="0"/>
          <a:chOff x="0" y="0"/>
          <a:chExt cx="0" cy="0"/>
        </a:xfrm>
      </p:grpSpPr>
      <p:sp>
        <p:nvSpPr>
          <p:cNvPr id="427" name="Google Shape;427;g6462080896_2_88:notes"/>
          <p:cNvSpPr txBox="1"/>
          <p:nvPr>
            <p:ph idx="1" type="body"/>
          </p:nvPr>
        </p:nvSpPr>
        <p:spPr>
          <a:xfrm>
            <a:off x="685800" y="4400550"/>
            <a:ext cx="5486400" cy="3600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8" name="Google Shape;428;g6462080896_2_88:notes"/>
          <p:cNvSpPr/>
          <p:nvPr>
            <p:ph idx="2" type="sldImg"/>
          </p:nvPr>
        </p:nvSpPr>
        <p:spPr>
          <a:xfrm>
            <a:off x="1878455" y="1143000"/>
            <a:ext cx="3101100" cy="30855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3" name="Shape 433"/>
        <p:cNvGrpSpPr/>
        <p:nvPr/>
      </p:nvGrpSpPr>
      <p:grpSpPr>
        <a:xfrm>
          <a:off x="0" y="0"/>
          <a:ext cx="0" cy="0"/>
          <a:chOff x="0" y="0"/>
          <a:chExt cx="0" cy="0"/>
        </a:xfrm>
      </p:grpSpPr>
      <p:sp>
        <p:nvSpPr>
          <p:cNvPr id="434" name="Google Shape;434;g6462080896_2_202:notes"/>
          <p:cNvSpPr txBox="1"/>
          <p:nvPr>
            <p:ph idx="1" type="body"/>
          </p:nvPr>
        </p:nvSpPr>
        <p:spPr>
          <a:xfrm>
            <a:off x="685800" y="4400550"/>
            <a:ext cx="5486400" cy="3600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5" name="Google Shape;435;g6462080896_2_202:notes"/>
          <p:cNvSpPr/>
          <p:nvPr>
            <p:ph idx="2" type="sldImg"/>
          </p:nvPr>
        </p:nvSpPr>
        <p:spPr>
          <a:xfrm>
            <a:off x="1878455" y="1143000"/>
            <a:ext cx="3101100" cy="30855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1" name="Shape 441"/>
        <p:cNvGrpSpPr/>
        <p:nvPr/>
      </p:nvGrpSpPr>
      <p:grpSpPr>
        <a:xfrm>
          <a:off x="0" y="0"/>
          <a:ext cx="0" cy="0"/>
          <a:chOff x="0" y="0"/>
          <a:chExt cx="0" cy="0"/>
        </a:xfrm>
      </p:grpSpPr>
      <p:sp>
        <p:nvSpPr>
          <p:cNvPr id="442" name="Google Shape;442;g6462080896_2_251:notes"/>
          <p:cNvSpPr txBox="1"/>
          <p:nvPr>
            <p:ph idx="1" type="body"/>
          </p:nvPr>
        </p:nvSpPr>
        <p:spPr>
          <a:xfrm>
            <a:off x="685800" y="4400550"/>
            <a:ext cx="5486400" cy="3600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3" name="Google Shape;443;g6462080896_2_251:notes"/>
          <p:cNvSpPr/>
          <p:nvPr>
            <p:ph idx="2" type="sldImg"/>
          </p:nvPr>
        </p:nvSpPr>
        <p:spPr>
          <a:xfrm>
            <a:off x="1878455" y="1143000"/>
            <a:ext cx="3101100" cy="30855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8" name="Shape 448"/>
        <p:cNvGrpSpPr/>
        <p:nvPr/>
      </p:nvGrpSpPr>
      <p:grpSpPr>
        <a:xfrm>
          <a:off x="0" y="0"/>
          <a:ext cx="0" cy="0"/>
          <a:chOff x="0" y="0"/>
          <a:chExt cx="0" cy="0"/>
        </a:xfrm>
      </p:grpSpPr>
      <p:sp>
        <p:nvSpPr>
          <p:cNvPr id="449" name="Google Shape;449;g6462080896_2_2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0" name="Google Shape;450;g6462080896_2_26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4" name="Shape 454"/>
        <p:cNvGrpSpPr/>
        <p:nvPr/>
      </p:nvGrpSpPr>
      <p:grpSpPr>
        <a:xfrm>
          <a:off x="0" y="0"/>
          <a:ext cx="0" cy="0"/>
          <a:chOff x="0" y="0"/>
          <a:chExt cx="0" cy="0"/>
        </a:xfrm>
      </p:grpSpPr>
      <p:sp>
        <p:nvSpPr>
          <p:cNvPr id="455" name="Google Shape;455;g6462080896_2_2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6" name="Google Shape;456;g6462080896_2_27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1" name="Shape 461"/>
        <p:cNvGrpSpPr/>
        <p:nvPr/>
      </p:nvGrpSpPr>
      <p:grpSpPr>
        <a:xfrm>
          <a:off x="0" y="0"/>
          <a:ext cx="0" cy="0"/>
          <a:chOff x="0" y="0"/>
          <a:chExt cx="0" cy="0"/>
        </a:xfrm>
      </p:grpSpPr>
      <p:sp>
        <p:nvSpPr>
          <p:cNvPr id="462" name="Google Shape;462;g6462080896_2_2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63" name="Google Shape;463;g6462080896_2_25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4" name="Google Shape;464;g6462080896_2_25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9" name="Shape 469"/>
        <p:cNvGrpSpPr/>
        <p:nvPr/>
      </p:nvGrpSpPr>
      <p:grpSpPr>
        <a:xfrm>
          <a:off x="0" y="0"/>
          <a:ext cx="0" cy="0"/>
          <a:chOff x="0" y="0"/>
          <a:chExt cx="0" cy="0"/>
        </a:xfrm>
      </p:grpSpPr>
      <p:sp>
        <p:nvSpPr>
          <p:cNvPr id="470" name="Google Shape;470;g6462080896_2_3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71" name="Google Shape;471;g6462080896_2_32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2" name="Google Shape;472;g6462080896_2_32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8" name="Shape 478"/>
        <p:cNvGrpSpPr/>
        <p:nvPr/>
      </p:nvGrpSpPr>
      <p:grpSpPr>
        <a:xfrm>
          <a:off x="0" y="0"/>
          <a:ext cx="0" cy="0"/>
          <a:chOff x="0" y="0"/>
          <a:chExt cx="0" cy="0"/>
        </a:xfrm>
      </p:grpSpPr>
      <p:sp>
        <p:nvSpPr>
          <p:cNvPr id="479" name="Google Shape;479;g6462080896_2_237:notes"/>
          <p:cNvSpPr txBox="1"/>
          <p:nvPr>
            <p:ph idx="1" type="body"/>
          </p:nvPr>
        </p:nvSpPr>
        <p:spPr>
          <a:xfrm>
            <a:off x="685800" y="4400550"/>
            <a:ext cx="5486400" cy="3600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0" name="Google Shape;480;g6462080896_2_237:notes"/>
          <p:cNvSpPr/>
          <p:nvPr>
            <p:ph idx="2" type="sldImg"/>
          </p:nvPr>
        </p:nvSpPr>
        <p:spPr>
          <a:xfrm>
            <a:off x="1878455" y="1143000"/>
            <a:ext cx="3101100" cy="30855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5" name="Shape 155"/>
        <p:cNvGrpSpPr/>
        <p:nvPr/>
      </p:nvGrpSpPr>
      <p:grpSpPr>
        <a:xfrm>
          <a:off x="0" y="0"/>
          <a:ext cx="0" cy="0"/>
          <a:chOff x="0" y="0"/>
          <a:chExt cx="0" cy="0"/>
        </a:xfrm>
      </p:grpSpPr>
      <p:sp>
        <p:nvSpPr>
          <p:cNvPr id="156" name="Google Shape;156;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7" name="Google Shape;157;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4" name="Shape 484"/>
        <p:cNvGrpSpPr/>
        <p:nvPr/>
      </p:nvGrpSpPr>
      <p:grpSpPr>
        <a:xfrm>
          <a:off x="0" y="0"/>
          <a:ext cx="0" cy="0"/>
          <a:chOff x="0" y="0"/>
          <a:chExt cx="0" cy="0"/>
        </a:xfrm>
      </p:grpSpPr>
      <p:sp>
        <p:nvSpPr>
          <p:cNvPr id="485" name="Google Shape;485;g6462080896_2_17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86" name="Google Shape;486;g6462080896_2_17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7" name="Google Shape;487;g6462080896_2_17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1" name="Shape 491"/>
        <p:cNvGrpSpPr/>
        <p:nvPr/>
      </p:nvGrpSpPr>
      <p:grpSpPr>
        <a:xfrm>
          <a:off x="0" y="0"/>
          <a:ext cx="0" cy="0"/>
          <a:chOff x="0" y="0"/>
          <a:chExt cx="0" cy="0"/>
        </a:xfrm>
      </p:grpSpPr>
      <p:sp>
        <p:nvSpPr>
          <p:cNvPr id="492" name="Google Shape;492;g6462080896_2_2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93" name="Google Shape;493;g6462080896_2_21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4" name="Google Shape;494;g6462080896_2_21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8" name="Shape 498"/>
        <p:cNvGrpSpPr/>
        <p:nvPr/>
      </p:nvGrpSpPr>
      <p:grpSpPr>
        <a:xfrm>
          <a:off x="0" y="0"/>
          <a:ext cx="0" cy="0"/>
          <a:chOff x="0" y="0"/>
          <a:chExt cx="0" cy="0"/>
        </a:xfrm>
      </p:grpSpPr>
      <p:sp>
        <p:nvSpPr>
          <p:cNvPr id="499" name="Google Shape;499;g6462080896_2_2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00" name="Google Shape;500;g6462080896_2_22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1" name="Google Shape;501;g6462080896_2_22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5" name="Shape 505"/>
        <p:cNvGrpSpPr/>
        <p:nvPr/>
      </p:nvGrpSpPr>
      <p:grpSpPr>
        <a:xfrm>
          <a:off x="0" y="0"/>
          <a:ext cx="0" cy="0"/>
          <a:chOff x="0" y="0"/>
          <a:chExt cx="0" cy="0"/>
        </a:xfrm>
      </p:grpSpPr>
      <p:sp>
        <p:nvSpPr>
          <p:cNvPr id="506" name="Google Shape;506;g6462080896_2_2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07" name="Google Shape;507;g6462080896_2_22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8" name="Google Shape;508;g6462080896_2_22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1" name="Shape 161"/>
        <p:cNvGrpSpPr/>
        <p:nvPr/>
      </p:nvGrpSpPr>
      <p:grpSpPr>
        <a:xfrm>
          <a:off x="0" y="0"/>
          <a:ext cx="0" cy="0"/>
          <a:chOff x="0" y="0"/>
          <a:chExt cx="0" cy="0"/>
        </a:xfrm>
      </p:grpSpPr>
      <p:sp>
        <p:nvSpPr>
          <p:cNvPr id="162" name="Google Shape;162;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3" name="Google Shape;163;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7" name="Shape 167"/>
        <p:cNvGrpSpPr/>
        <p:nvPr/>
      </p:nvGrpSpPr>
      <p:grpSpPr>
        <a:xfrm>
          <a:off x="0" y="0"/>
          <a:ext cx="0" cy="0"/>
          <a:chOff x="0" y="0"/>
          <a:chExt cx="0" cy="0"/>
        </a:xfrm>
      </p:grpSpPr>
      <p:sp>
        <p:nvSpPr>
          <p:cNvPr id="168" name="Google Shape;168;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9" name="Google Shape;169;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3" name="Shape 173"/>
        <p:cNvGrpSpPr/>
        <p:nvPr/>
      </p:nvGrpSpPr>
      <p:grpSpPr>
        <a:xfrm>
          <a:off x="0" y="0"/>
          <a:ext cx="0" cy="0"/>
          <a:chOff x="0" y="0"/>
          <a:chExt cx="0" cy="0"/>
        </a:xfrm>
      </p:grpSpPr>
      <p:sp>
        <p:nvSpPr>
          <p:cNvPr id="174" name="Google Shape;174;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5" name="Google Shape;175;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2" name="Shape 182"/>
        <p:cNvGrpSpPr/>
        <p:nvPr/>
      </p:nvGrpSpPr>
      <p:grpSpPr>
        <a:xfrm>
          <a:off x="0" y="0"/>
          <a:ext cx="0" cy="0"/>
          <a:chOff x="0" y="0"/>
          <a:chExt cx="0" cy="0"/>
        </a:xfrm>
      </p:grpSpPr>
      <p:sp>
        <p:nvSpPr>
          <p:cNvPr id="183" name="Google Shape;183;p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4" name="Google Shape;184;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15" name="Shape 15"/>
        <p:cNvGrpSpPr/>
        <p:nvPr/>
      </p:nvGrpSpPr>
      <p:grpSpPr>
        <a:xfrm>
          <a:off x="0" y="0"/>
          <a:ext cx="0" cy="0"/>
          <a:chOff x="0" y="0"/>
          <a:chExt cx="0" cy="0"/>
        </a:xfrm>
      </p:grpSpPr>
      <p:sp>
        <p:nvSpPr>
          <p:cNvPr id="16" name="Google Shape;16;p2"/>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2"/>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 name="Google Shape;18;p2"/>
          <p:cNvSpPr txBox="1"/>
          <p:nvPr>
            <p:ph idx="10" type="dt"/>
          </p:nvPr>
        </p:nvSpPr>
        <p:spPr>
          <a:xfrm>
            <a:off x="838200" y="6356354"/>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4038600" y="6356354"/>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8610600" y="6356354"/>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838200" y="365129"/>
            <a:ext cx="10515600" cy="13255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11"/>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 name="Google Shape;75;p11"/>
          <p:cNvSpPr txBox="1"/>
          <p:nvPr>
            <p:ph idx="10" type="dt"/>
          </p:nvPr>
        </p:nvSpPr>
        <p:spPr>
          <a:xfrm>
            <a:off x="838200" y="6356354"/>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4038600" y="6356354"/>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8610600" y="6356354"/>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7133433" y="1956594"/>
            <a:ext cx="5811838" cy="26289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12"/>
          <p:cNvSpPr txBox="1"/>
          <p:nvPr>
            <p:ph idx="1" type="body"/>
          </p:nvPr>
        </p:nvSpPr>
        <p:spPr>
          <a:xfrm rot="5400000">
            <a:off x="1799433" y="-596106"/>
            <a:ext cx="5811838" cy="773430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 name="Google Shape;81;p12"/>
          <p:cNvSpPr txBox="1"/>
          <p:nvPr>
            <p:ph idx="10" type="dt"/>
          </p:nvPr>
        </p:nvSpPr>
        <p:spPr>
          <a:xfrm>
            <a:off x="838200" y="6356354"/>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4038600" y="6356354"/>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8610600" y="6356354"/>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88" name="Shape 88"/>
        <p:cNvGrpSpPr/>
        <p:nvPr/>
      </p:nvGrpSpPr>
      <p:grpSpPr>
        <a:xfrm>
          <a:off x="0" y="0"/>
          <a:ext cx="0" cy="0"/>
          <a:chOff x="0" y="0"/>
          <a:chExt cx="0" cy="0"/>
        </a:xfrm>
      </p:grpSpPr>
      <p:sp>
        <p:nvSpPr>
          <p:cNvPr id="89" name="Google Shape;89;p14"/>
          <p:cNvSpPr txBox="1"/>
          <p:nvPr>
            <p:ph type="ctrTitle"/>
          </p:nvPr>
        </p:nvSpPr>
        <p:spPr>
          <a:xfrm>
            <a:off x="415611" y="992767"/>
            <a:ext cx="11360700" cy="2736900"/>
          </a:xfrm>
          <a:prstGeom prst="rect">
            <a:avLst/>
          </a:prstGeom>
        </p:spPr>
        <p:txBody>
          <a:bodyPr anchorCtr="0" anchor="b" bIns="121900" lIns="121900" spcFirstLastPara="1" rIns="121900" wrap="square" tIns="121900">
            <a:noAutofit/>
          </a:bodyPr>
          <a:lstStyle>
            <a:lvl1pPr lvl="0" rtl="0" algn="ctr">
              <a:spcBef>
                <a:spcPts val="0"/>
              </a:spcBef>
              <a:spcAft>
                <a:spcPts val="0"/>
              </a:spcAft>
              <a:buSzPts val="6900"/>
              <a:buNone/>
              <a:defRPr sz="6900"/>
            </a:lvl1pPr>
            <a:lvl2pPr lvl="1" rtl="0" algn="ctr">
              <a:spcBef>
                <a:spcPts val="0"/>
              </a:spcBef>
              <a:spcAft>
                <a:spcPts val="0"/>
              </a:spcAft>
              <a:buSzPts val="6900"/>
              <a:buNone/>
              <a:defRPr sz="6900"/>
            </a:lvl2pPr>
            <a:lvl3pPr lvl="2" rtl="0" algn="ctr">
              <a:spcBef>
                <a:spcPts val="0"/>
              </a:spcBef>
              <a:spcAft>
                <a:spcPts val="0"/>
              </a:spcAft>
              <a:buSzPts val="6900"/>
              <a:buNone/>
              <a:defRPr sz="6900"/>
            </a:lvl3pPr>
            <a:lvl4pPr lvl="3" rtl="0" algn="ctr">
              <a:spcBef>
                <a:spcPts val="0"/>
              </a:spcBef>
              <a:spcAft>
                <a:spcPts val="0"/>
              </a:spcAft>
              <a:buSzPts val="6900"/>
              <a:buNone/>
              <a:defRPr sz="6900"/>
            </a:lvl4pPr>
            <a:lvl5pPr lvl="4" rtl="0" algn="ctr">
              <a:spcBef>
                <a:spcPts val="0"/>
              </a:spcBef>
              <a:spcAft>
                <a:spcPts val="0"/>
              </a:spcAft>
              <a:buSzPts val="6900"/>
              <a:buNone/>
              <a:defRPr sz="6900"/>
            </a:lvl5pPr>
            <a:lvl6pPr lvl="5" rtl="0" algn="ctr">
              <a:spcBef>
                <a:spcPts val="0"/>
              </a:spcBef>
              <a:spcAft>
                <a:spcPts val="0"/>
              </a:spcAft>
              <a:buSzPts val="6900"/>
              <a:buNone/>
              <a:defRPr sz="6900"/>
            </a:lvl6pPr>
            <a:lvl7pPr lvl="6" rtl="0" algn="ctr">
              <a:spcBef>
                <a:spcPts val="0"/>
              </a:spcBef>
              <a:spcAft>
                <a:spcPts val="0"/>
              </a:spcAft>
              <a:buSzPts val="6900"/>
              <a:buNone/>
              <a:defRPr sz="6900"/>
            </a:lvl7pPr>
            <a:lvl8pPr lvl="7" rtl="0" algn="ctr">
              <a:spcBef>
                <a:spcPts val="0"/>
              </a:spcBef>
              <a:spcAft>
                <a:spcPts val="0"/>
              </a:spcAft>
              <a:buSzPts val="6900"/>
              <a:buNone/>
              <a:defRPr sz="6900"/>
            </a:lvl8pPr>
            <a:lvl9pPr lvl="8" rtl="0" algn="ctr">
              <a:spcBef>
                <a:spcPts val="0"/>
              </a:spcBef>
              <a:spcAft>
                <a:spcPts val="0"/>
              </a:spcAft>
              <a:buSzPts val="6900"/>
              <a:buNone/>
              <a:defRPr sz="6900"/>
            </a:lvl9pPr>
          </a:lstStyle>
          <a:p/>
        </p:txBody>
      </p:sp>
      <p:sp>
        <p:nvSpPr>
          <p:cNvPr id="90" name="Google Shape;90;p14"/>
          <p:cNvSpPr txBox="1"/>
          <p:nvPr>
            <p:ph idx="1" type="subTitle"/>
          </p:nvPr>
        </p:nvSpPr>
        <p:spPr>
          <a:xfrm>
            <a:off x="415600" y="3778833"/>
            <a:ext cx="11360700" cy="1056900"/>
          </a:xfrm>
          <a:prstGeom prst="rect">
            <a:avLst/>
          </a:prstGeom>
        </p:spPr>
        <p:txBody>
          <a:bodyPr anchorCtr="0" anchor="t" bIns="121900" lIns="121900" spcFirstLastPara="1" rIns="121900" wrap="square" tIns="121900">
            <a:noAutofit/>
          </a:bodyPr>
          <a:lstStyle>
            <a:lvl1pPr lvl="0" rtl="0" algn="ctr">
              <a:lnSpc>
                <a:spcPct val="100000"/>
              </a:lnSpc>
              <a:spcBef>
                <a:spcPts val="0"/>
              </a:spcBef>
              <a:spcAft>
                <a:spcPts val="0"/>
              </a:spcAft>
              <a:buSzPts val="3700"/>
              <a:buNone/>
              <a:defRPr sz="3700"/>
            </a:lvl1pPr>
            <a:lvl2pPr lvl="1" rtl="0" algn="ctr">
              <a:lnSpc>
                <a:spcPct val="100000"/>
              </a:lnSpc>
              <a:spcBef>
                <a:spcPts val="0"/>
              </a:spcBef>
              <a:spcAft>
                <a:spcPts val="0"/>
              </a:spcAft>
              <a:buSzPts val="3700"/>
              <a:buNone/>
              <a:defRPr sz="3700"/>
            </a:lvl2pPr>
            <a:lvl3pPr lvl="2" rtl="0" algn="ctr">
              <a:lnSpc>
                <a:spcPct val="100000"/>
              </a:lnSpc>
              <a:spcBef>
                <a:spcPts val="0"/>
              </a:spcBef>
              <a:spcAft>
                <a:spcPts val="0"/>
              </a:spcAft>
              <a:buSzPts val="3700"/>
              <a:buNone/>
              <a:defRPr sz="3700"/>
            </a:lvl3pPr>
            <a:lvl4pPr lvl="3" rtl="0" algn="ctr">
              <a:lnSpc>
                <a:spcPct val="100000"/>
              </a:lnSpc>
              <a:spcBef>
                <a:spcPts val="0"/>
              </a:spcBef>
              <a:spcAft>
                <a:spcPts val="0"/>
              </a:spcAft>
              <a:buSzPts val="3700"/>
              <a:buNone/>
              <a:defRPr sz="3700"/>
            </a:lvl4pPr>
            <a:lvl5pPr lvl="4" rtl="0" algn="ctr">
              <a:lnSpc>
                <a:spcPct val="100000"/>
              </a:lnSpc>
              <a:spcBef>
                <a:spcPts val="0"/>
              </a:spcBef>
              <a:spcAft>
                <a:spcPts val="0"/>
              </a:spcAft>
              <a:buSzPts val="3700"/>
              <a:buNone/>
              <a:defRPr sz="3700"/>
            </a:lvl5pPr>
            <a:lvl6pPr lvl="5" rtl="0" algn="ctr">
              <a:lnSpc>
                <a:spcPct val="100000"/>
              </a:lnSpc>
              <a:spcBef>
                <a:spcPts val="0"/>
              </a:spcBef>
              <a:spcAft>
                <a:spcPts val="0"/>
              </a:spcAft>
              <a:buSzPts val="3700"/>
              <a:buNone/>
              <a:defRPr sz="3700"/>
            </a:lvl6pPr>
            <a:lvl7pPr lvl="6" rtl="0" algn="ctr">
              <a:lnSpc>
                <a:spcPct val="100000"/>
              </a:lnSpc>
              <a:spcBef>
                <a:spcPts val="0"/>
              </a:spcBef>
              <a:spcAft>
                <a:spcPts val="0"/>
              </a:spcAft>
              <a:buSzPts val="3700"/>
              <a:buNone/>
              <a:defRPr sz="3700"/>
            </a:lvl7pPr>
            <a:lvl8pPr lvl="7" rtl="0" algn="ctr">
              <a:lnSpc>
                <a:spcPct val="100000"/>
              </a:lnSpc>
              <a:spcBef>
                <a:spcPts val="0"/>
              </a:spcBef>
              <a:spcAft>
                <a:spcPts val="0"/>
              </a:spcAft>
              <a:buSzPts val="3700"/>
              <a:buNone/>
              <a:defRPr sz="3700"/>
            </a:lvl8pPr>
            <a:lvl9pPr lvl="8" rtl="0" algn="ctr">
              <a:lnSpc>
                <a:spcPct val="100000"/>
              </a:lnSpc>
              <a:spcBef>
                <a:spcPts val="0"/>
              </a:spcBef>
              <a:spcAft>
                <a:spcPts val="0"/>
              </a:spcAft>
              <a:buSzPts val="3700"/>
              <a:buNone/>
              <a:defRPr sz="3700"/>
            </a:lvl9pPr>
          </a:lstStyle>
          <a:p/>
        </p:txBody>
      </p:sp>
      <p:sp>
        <p:nvSpPr>
          <p:cNvPr id="91" name="Google Shape;91;p14"/>
          <p:cNvSpPr txBox="1"/>
          <p:nvPr>
            <p:ph idx="12" type="sldNum"/>
          </p:nvPr>
        </p:nvSpPr>
        <p:spPr>
          <a:xfrm>
            <a:off x="11296610" y="6217622"/>
            <a:ext cx="731700" cy="524700"/>
          </a:xfrm>
          <a:prstGeom prst="rect">
            <a:avLst/>
          </a:prstGeom>
        </p:spPr>
        <p:txBody>
          <a:bodyPr anchorCtr="0" anchor="ctr" bIns="121900" lIns="121900" spcFirstLastPara="1" rIns="121900" wrap="square" tIns="1219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92" name="Shape 92"/>
        <p:cNvGrpSpPr/>
        <p:nvPr/>
      </p:nvGrpSpPr>
      <p:grpSpPr>
        <a:xfrm>
          <a:off x="0" y="0"/>
          <a:ext cx="0" cy="0"/>
          <a:chOff x="0" y="0"/>
          <a:chExt cx="0" cy="0"/>
        </a:xfrm>
      </p:grpSpPr>
      <p:sp>
        <p:nvSpPr>
          <p:cNvPr id="93" name="Google Shape;93;p15"/>
          <p:cNvSpPr txBox="1"/>
          <p:nvPr>
            <p:ph type="title"/>
          </p:nvPr>
        </p:nvSpPr>
        <p:spPr>
          <a:xfrm>
            <a:off x="415600" y="2867800"/>
            <a:ext cx="11360700" cy="1122300"/>
          </a:xfrm>
          <a:prstGeom prst="rect">
            <a:avLst/>
          </a:prstGeom>
        </p:spPr>
        <p:txBody>
          <a:bodyPr anchorCtr="0" anchor="ctr" bIns="121900" lIns="121900" spcFirstLastPara="1" rIns="121900" wrap="square" tIns="121900">
            <a:noAutofit/>
          </a:bodyPr>
          <a:lstStyle>
            <a:lvl1pPr lvl="0" rtl="0" algn="ctr">
              <a:spcBef>
                <a:spcPts val="0"/>
              </a:spcBef>
              <a:spcAft>
                <a:spcPts val="0"/>
              </a:spcAft>
              <a:buSzPts val="4800"/>
              <a:buNone/>
              <a:defRPr sz="48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p:txBody>
      </p:sp>
      <p:sp>
        <p:nvSpPr>
          <p:cNvPr id="94" name="Google Shape;94;p15"/>
          <p:cNvSpPr txBox="1"/>
          <p:nvPr>
            <p:ph idx="12" type="sldNum"/>
          </p:nvPr>
        </p:nvSpPr>
        <p:spPr>
          <a:xfrm>
            <a:off x="11296610" y="6217622"/>
            <a:ext cx="731700" cy="524700"/>
          </a:xfrm>
          <a:prstGeom prst="rect">
            <a:avLst/>
          </a:prstGeom>
        </p:spPr>
        <p:txBody>
          <a:bodyPr anchorCtr="0" anchor="ctr" bIns="121900" lIns="121900" spcFirstLastPara="1" rIns="121900" wrap="square" tIns="1219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95" name="Shape 95"/>
        <p:cNvGrpSpPr/>
        <p:nvPr/>
      </p:nvGrpSpPr>
      <p:grpSpPr>
        <a:xfrm>
          <a:off x="0" y="0"/>
          <a:ext cx="0" cy="0"/>
          <a:chOff x="0" y="0"/>
          <a:chExt cx="0" cy="0"/>
        </a:xfrm>
      </p:grpSpPr>
      <p:sp>
        <p:nvSpPr>
          <p:cNvPr id="96" name="Google Shape;96;p16"/>
          <p:cNvSpPr txBox="1"/>
          <p:nvPr>
            <p:ph type="title"/>
          </p:nvPr>
        </p:nvSpPr>
        <p:spPr>
          <a:xfrm>
            <a:off x="415600" y="593367"/>
            <a:ext cx="11360700" cy="763500"/>
          </a:xfrm>
          <a:prstGeom prst="rect">
            <a:avLst/>
          </a:prstGeom>
        </p:spPr>
        <p:txBody>
          <a:bodyPr anchorCtr="0" anchor="t" bIns="121900" lIns="121900" spcFirstLastPara="1" rIns="121900" wrap="square" tIns="121900">
            <a:noAutofit/>
          </a:bodyPr>
          <a:lstStyle>
            <a:lvl1pPr lvl="0" rtl="0">
              <a:spcBef>
                <a:spcPts val="0"/>
              </a:spcBef>
              <a:spcAft>
                <a:spcPts val="0"/>
              </a:spcAft>
              <a:buSzPts val="37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
        <p:nvSpPr>
          <p:cNvPr id="97" name="Google Shape;97;p16"/>
          <p:cNvSpPr txBox="1"/>
          <p:nvPr>
            <p:ph idx="1" type="body"/>
          </p:nvPr>
        </p:nvSpPr>
        <p:spPr>
          <a:xfrm>
            <a:off x="415600" y="1536633"/>
            <a:ext cx="11360700" cy="4555200"/>
          </a:xfrm>
          <a:prstGeom prst="rect">
            <a:avLst/>
          </a:prstGeom>
        </p:spPr>
        <p:txBody>
          <a:bodyPr anchorCtr="0" anchor="t" bIns="121900" lIns="121900" spcFirstLastPara="1" rIns="121900" wrap="square" tIns="121900">
            <a:noAutofit/>
          </a:bodyPr>
          <a:lstStyle>
            <a:lvl1pPr indent="-381000" lvl="0" marL="457200" rtl="0">
              <a:spcBef>
                <a:spcPts val="0"/>
              </a:spcBef>
              <a:spcAft>
                <a:spcPts val="0"/>
              </a:spcAft>
              <a:buSzPts val="2400"/>
              <a:buChar char="●"/>
              <a:defRPr/>
            </a:lvl1pPr>
            <a:lvl2pPr indent="-349250" lvl="1" marL="914400" rtl="0">
              <a:spcBef>
                <a:spcPts val="2100"/>
              </a:spcBef>
              <a:spcAft>
                <a:spcPts val="0"/>
              </a:spcAft>
              <a:buSzPts val="1900"/>
              <a:buChar char="○"/>
              <a:defRPr/>
            </a:lvl2pPr>
            <a:lvl3pPr indent="-349250" lvl="2" marL="1371600" rtl="0">
              <a:spcBef>
                <a:spcPts val="2100"/>
              </a:spcBef>
              <a:spcAft>
                <a:spcPts val="0"/>
              </a:spcAft>
              <a:buSzPts val="1900"/>
              <a:buChar char="■"/>
              <a:defRPr/>
            </a:lvl3pPr>
            <a:lvl4pPr indent="-349250" lvl="3" marL="1828800" rtl="0">
              <a:spcBef>
                <a:spcPts val="2100"/>
              </a:spcBef>
              <a:spcAft>
                <a:spcPts val="0"/>
              </a:spcAft>
              <a:buSzPts val="1900"/>
              <a:buChar char="●"/>
              <a:defRPr/>
            </a:lvl4pPr>
            <a:lvl5pPr indent="-349250" lvl="4" marL="2286000" rtl="0">
              <a:spcBef>
                <a:spcPts val="2100"/>
              </a:spcBef>
              <a:spcAft>
                <a:spcPts val="0"/>
              </a:spcAft>
              <a:buSzPts val="1900"/>
              <a:buChar char="○"/>
              <a:defRPr/>
            </a:lvl5pPr>
            <a:lvl6pPr indent="-349250" lvl="5" marL="2743200" rtl="0">
              <a:spcBef>
                <a:spcPts val="2100"/>
              </a:spcBef>
              <a:spcAft>
                <a:spcPts val="0"/>
              </a:spcAft>
              <a:buSzPts val="1900"/>
              <a:buChar char="■"/>
              <a:defRPr/>
            </a:lvl6pPr>
            <a:lvl7pPr indent="-349250" lvl="6" marL="3200400" rtl="0">
              <a:spcBef>
                <a:spcPts val="2100"/>
              </a:spcBef>
              <a:spcAft>
                <a:spcPts val="0"/>
              </a:spcAft>
              <a:buSzPts val="1900"/>
              <a:buChar char="●"/>
              <a:defRPr/>
            </a:lvl7pPr>
            <a:lvl8pPr indent="-349250" lvl="7" marL="3657600" rtl="0">
              <a:spcBef>
                <a:spcPts val="2100"/>
              </a:spcBef>
              <a:spcAft>
                <a:spcPts val="0"/>
              </a:spcAft>
              <a:buSzPts val="1900"/>
              <a:buChar char="○"/>
              <a:defRPr/>
            </a:lvl8pPr>
            <a:lvl9pPr indent="-349250" lvl="8" marL="4114800" rtl="0">
              <a:spcBef>
                <a:spcPts val="2100"/>
              </a:spcBef>
              <a:spcAft>
                <a:spcPts val="2100"/>
              </a:spcAft>
              <a:buSzPts val="1900"/>
              <a:buChar char="■"/>
              <a:defRPr/>
            </a:lvl9pPr>
          </a:lstStyle>
          <a:p/>
        </p:txBody>
      </p:sp>
      <p:sp>
        <p:nvSpPr>
          <p:cNvPr id="98" name="Google Shape;98;p16"/>
          <p:cNvSpPr txBox="1"/>
          <p:nvPr>
            <p:ph idx="12" type="sldNum"/>
          </p:nvPr>
        </p:nvSpPr>
        <p:spPr>
          <a:xfrm>
            <a:off x="11296610" y="6217622"/>
            <a:ext cx="731700" cy="524700"/>
          </a:xfrm>
          <a:prstGeom prst="rect">
            <a:avLst/>
          </a:prstGeom>
        </p:spPr>
        <p:txBody>
          <a:bodyPr anchorCtr="0" anchor="ctr" bIns="121900" lIns="121900" spcFirstLastPara="1" rIns="121900" wrap="square" tIns="1219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99" name="Shape 99"/>
        <p:cNvGrpSpPr/>
        <p:nvPr/>
      </p:nvGrpSpPr>
      <p:grpSpPr>
        <a:xfrm>
          <a:off x="0" y="0"/>
          <a:ext cx="0" cy="0"/>
          <a:chOff x="0" y="0"/>
          <a:chExt cx="0" cy="0"/>
        </a:xfrm>
      </p:grpSpPr>
      <p:sp>
        <p:nvSpPr>
          <p:cNvPr id="100" name="Google Shape;100;p17"/>
          <p:cNvSpPr txBox="1"/>
          <p:nvPr>
            <p:ph type="title"/>
          </p:nvPr>
        </p:nvSpPr>
        <p:spPr>
          <a:xfrm>
            <a:off x="415600" y="593367"/>
            <a:ext cx="11360700" cy="763500"/>
          </a:xfrm>
          <a:prstGeom prst="rect">
            <a:avLst/>
          </a:prstGeom>
        </p:spPr>
        <p:txBody>
          <a:bodyPr anchorCtr="0" anchor="t" bIns="121900" lIns="121900" spcFirstLastPara="1" rIns="121900" wrap="square" tIns="121900">
            <a:noAutofit/>
          </a:bodyPr>
          <a:lstStyle>
            <a:lvl1pPr lvl="0" rtl="0">
              <a:spcBef>
                <a:spcPts val="0"/>
              </a:spcBef>
              <a:spcAft>
                <a:spcPts val="0"/>
              </a:spcAft>
              <a:buSzPts val="37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
        <p:nvSpPr>
          <p:cNvPr id="101" name="Google Shape;101;p17"/>
          <p:cNvSpPr txBox="1"/>
          <p:nvPr>
            <p:ph idx="1" type="body"/>
          </p:nvPr>
        </p:nvSpPr>
        <p:spPr>
          <a:xfrm>
            <a:off x="415600" y="1536633"/>
            <a:ext cx="5333100" cy="4555200"/>
          </a:xfrm>
          <a:prstGeom prst="rect">
            <a:avLst/>
          </a:prstGeom>
        </p:spPr>
        <p:txBody>
          <a:bodyPr anchorCtr="0" anchor="t" bIns="121900" lIns="121900" spcFirstLastPara="1" rIns="121900" wrap="square" tIns="121900">
            <a:noAutofit/>
          </a:bodyPr>
          <a:lstStyle>
            <a:lvl1pPr indent="-349250" lvl="0" marL="457200" rtl="0">
              <a:spcBef>
                <a:spcPts val="0"/>
              </a:spcBef>
              <a:spcAft>
                <a:spcPts val="0"/>
              </a:spcAft>
              <a:buSzPts val="1900"/>
              <a:buChar char="●"/>
              <a:defRPr sz="1900"/>
            </a:lvl1pPr>
            <a:lvl2pPr indent="-330200" lvl="1" marL="914400" rtl="0">
              <a:spcBef>
                <a:spcPts val="2100"/>
              </a:spcBef>
              <a:spcAft>
                <a:spcPts val="0"/>
              </a:spcAft>
              <a:buSzPts val="1600"/>
              <a:buChar char="○"/>
              <a:defRPr sz="1600"/>
            </a:lvl2pPr>
            <a:lvl3pPr indent="-330200" lvl="2" marL="1371600" rtl="0">
              <a:spcBef>
                <a:spcPts val="2100"/>
              </a:spcBef>
              <a:spcAft>
                <a:spcPts val="0"/>
              </a:spcAft>
              <a:buSzPts val="1600"/>
              <a:buChar char="■"/>
              <a:defRPr sz="1600"/>
            </a:lvl3pPr>
            <a:lvl4pPr indent="-330200" lvl="3" marL="1828800" rtl="0">
              <a:spcBef>
                <a:spcPts val="2100"/>
              </a:spcBef>
              <a:spcAft>
                <a:spcPts val="0"/>
              </a:spcAft>
              <a:buSzPts val="1600"/>
              <a:buChar char="●"/>
              <a:defRPr sz="1600"/>
            </a:lvl4pPr>
            <a:lvl5pPr indent="-330200" lvl="4" marL="2286000" rtl="0">
              <a:spcBef>
                <a:spcPts val="2100"/>
              </a:spcBef>
              <a:spcAft>
                <a:spcPts val="0"/>
              </a:spcAft>
              <a:buSzPts val="1600"/>
              <a:buChar char="○"/>
              <a:defRPr sz="1600"/>
            </a:lvl5pPr>
            <a:lvl6pPr indent="-330200" lvl="5" marL="2743200" rtl="0">
              <a:spcBef>
                <a:spcPts val="2100"/>
              </a:spcBef>
              <a:spcAft>
                <a:spcPts val="0"/>
              </a:spcAft>
              <a:buSzPts val="1600"/>
              <a:buChar char="■"/>
              <a:defRPr sz="1600"/>
            </a:lvl6pPr>
            <a:lvl7pPr indent="-330200" lvl="6" marL="3200400" rtl="0">
              <a:spcBef>
                <a:spcPts val="2100"/>
              </a:spcBef>
              <a:spcAft>
                <a:spcPts val="0"/>
              </a:spcAft>
              <a:buSzPts val="1600"/>
              <a:buChar char="●"/>
              <a:defRPr sz="1600"/>
            </a:lvl7pPr>
            <a:lvl8pPr indent="-330200" lvl="7" marL="3657600" rtl="0">
              <a:spcBef>
                <a:spcPts val="2100"/>
              </a:spcBef>
              <a:spcAft>
                <a:spcPts val="0"/>
              </a:spcAft>
              <a:buSzPts val="1600"/>
              <a:buChar char="○"/>
              <a:defRPr sz="1600"/>
            </a:lvl8pPr>
            <a:lvl9pPr indent="-330200" lvl="8" marL="4114800" rtl="0">
              <a:spcBef>
                <a:spcPts val="2100"/>
              </a:spcBef>
              <a:spcAft>
                <a:spcPts val="2100"/>
              </a:spcAft>
              <a:buSzPts val="1600"/>
              <a:buChar char="■"/>
              <a:defRPr sz="1600"/>
            </a:lvl9pPr>
          </a:lstStyle>
          <a:p/>
        </p:txBody>
      </p:sp>
      <p:sp>
        <p:nvSpPr>
          <p:cNvPr id="102" name="Google Shape;102;p17"/>
          <p:cNvSpPr txBox="1"/>
          <p:nvPr>
            <p:ph idx="2" type="body"/>
          </p:nvPr>
        </p:nvSpPr>
        <p:spPr>
          <a:xfrm>
            <a:off x="6443200" y="1536633"/>
            <a:ext cx="5333100" cy="4555200"/>
          </a:xfrm>
          <a:prstGeom prst="rect">
            <a:avLst/>
          </a:prstGeom>
        </p:spPr>
        <p:txBody>
          <a:bodyPr anchorCtr="0" anchor="t" bIns="121900" lIns="121900" spcFirstLastPara="1" rIns="121900" wrap="square" tIns="121900">
            <a:noAutofit/>
          </a:bodyPr>
          <a:lstStyle>
            <a:lvl1pPr indent="-349250" lvl="0" marL="457200" rtl="0">
              <a:spcBef>
                <a:spcPts val="0"/>
              </a:spcBef>
              <a:spcAft>
                <a:spcPts val="0"/>
              </a:spcAft>
              <a:buSzPts val="1900"/>
              <a:buChar char="●"/>
              <a:defRPr sz="1900"/>
            </a:lvl1pPr>
            <a:lvl2pPr indent="-330200" lvl="1" marL="914400" rtl="0">
              <a:spcBef>
                <a:spcPts val="2100"/>
              </a:spcBef>
              <a:spcAft>
                <a:spcPts val="0"/>
              </a:spcAft>
              <a:buSzPts val="1600"/>
              <a:buChar char="○"/>
              <a:defRPr sz="1600"/>
            </a:lvl2pPr>
            <a:lvl3pPr indent="-330200" lvl="2" marL="1371600" rtl="0">
              <a:spcBef>
                <a:spcPts val="2100"/>
              </a:spcBef>
              <a:spcAft>
                <a:spcPts val="0"/>
              </a:spcAft>
              <a:buSzPts val="1600"/>
              <a:buChar char="■"/>
              <a:defRPr sz="1600"/>
            </a:lvl3pPr>
            <a:lvl4pPr indent="-330200" lvl="3" marL="1828800" rtl="0">
              <a:spcBef>
                <a:spcPts val="2100"/>
              </a:spcBef>
              <a:spcAft>
                <a:spcPts val="0"/>
              </a:spcAft>
              <a:buSzPts val="1600"/>
              <a:buChar char="●"/>
              <a:defRPr sz="1600"/>
            </a:lvl4pPr>
            <a:lvl5pPr indent="-330200" lvl="4" marL="2286000" rtl="0">
              <a:spcBef>
                <a:spcPts val="2100"/>
              </a:spcBef>
              <a:spcAft>
                <a:spcPts val="0"/>
              </a:spcAft>
              <a:buSzPts val="1600"/>
              <a:buChar char="○"/>
              <a:defRPr sz="1600"/>
            </a:lvl5pPr>
            <a:lvl6pPr indent="-330200" lvl="5" marL="2743200" rtl="0">
              <a:spcBef>
                <a:spcPts val="2100"/>
              </a:spcBef>
              <a:spcAft>
                <a:spcPts val="0"/>
              </a:spcAft>
              <a:buSzPts val="1600"/>
              <a:buChar char="■"/>
              <a:defRPr sz="1600"/>
            </a:lvl6pPr>
            <a:lvl7pPr indent="-330200" lvl="6" marL="3200400" rtl="0">
              <a:spcBef>
                <a:spcPts val="2100"/>
              </a:spcBef>
              <a:spcAft>
                <a:spcPts val="0"/>
              </a:spcAft>
              <a:buSzPts val="1600"/>
              <a:buChar char="●"/>
              <a:defRPr sz="1600"/>
            </a:lvl7pPr>
            <a:lvl8pPr indent="-330200" lvl="7" marL="3657600" rtl="0">
              <a:spcBef>
                <a:spcPts val="2100"/>
              </a:spcBef>
              <a:spcAft>
                <a:spcPts val="0"/>
              </a:spcAft>
              <a:buSzPts val="1600"/>
              <a:buChar char="○"/>
              <a:defRPr sz="1600"/>
            </a:lvl8pPr>
            <a:lvl9pPr indent="-330200" lvl="8" marL="4114800" rtl="0">
              <a:spcBef>
                <a:spcPts val="2100"/>
              </a:spcBef>
              <a:spcAft>
                <a:spcPts val="2100"/>
              </a:spcAft>
              <a:buSzPts val="1600"/>
              <a:buChar char="■"/>
              <a:defRPr sz="1600"/>
            </a:lvl9pPr>
          </a:lstStyle>
          <a:p/>
        </p:txBody>
      </p:sp>
      <p:sp>
        <p:nvSpPr>
          <p:cNvPr id="103" name="Google Shape;103;p17"/>
          <p:cNvSpPr txBox="1"/>
          <p:nvPr>
            <p:ph idx="12" type="sldNum"/>
          </p:nvPr>
        </p:nvSpPr>
        <p:spPr>
          <a:xfrm>
            <a:off x="11296610" y="6217622"/>
            <a:ext cx="731700" cy="524700"/>
          </a:xfrm>
          <a:prstGeom prst="rect">
            <a:avLst/>
          </a:prstGeom>
        </p:spPr>
        <p:txBody>
          <a:bodyPr anchorCtr="0" anchor="ctr" bIns="121900" lIns="121900" spcFirstLastPara="1" rIns="121900" wrap="square" tIns="1219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104" name="Shape 104"/>
        <p:cNvGrpSpPr/>
        <p:nvPr/>
      </p:nvGrpSpPr>
      <p:grpSpPr>
        <a:xfrm>
          <a:off x="0" y="0"/>
          <a:ext cx="0" cy="0"/>
          <a:chOff x="0" y="0"/>
          <a:chExt cx="0" cy="0"/>
        </a:xfrm>
      </p:grpSpPr>
      <p:sp>
        <p:nvSpPr>
          <p:cNvPr id="105" name="Google Shape;105;p18"/>
          <p:cNvSpPr txBox="1"/>
          <p:nvPr>
            <p:ph type="title"/>
          </p:nvPr>
        </p:nvSpPr>
        <p:spPr>
          <a:xfrm>
            <a:off x="415600" y="593367"/>
            <a:ext cx="11360700" cy="763500"/>
          </a:xfrm>
          <a:prstGeom prst="rect">
            <a:avLst/>
          </a:prstGeom>
        </p:spPr>
        <p:txBody>
          <a:bodyPr anchorCtr="0" anchor="t" bIns="121900" lIns="121900" spcFirstLastPara="1" rIns="121900" wrap="square" tIns="121900">
            <a:noAutofit/>
          </a:bodyPr>
          <a:lstStyle>
            <a:lvl1pPr lvl="0" rtl="0">
              <a:spcBef>
                <a:spcPts val="0"/>
              </a:spcBef>
              <a:spcAft>
                <a:spcPts val="0"/>
              </a:spcAft>
              <a:buSzPts val="37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
        <p:nvSpPr>
          <p:cNvPr id="106" name="Google Shape;106;p18"/>
          <p:cNvSpPr txBox="1"/>
          <p:nvPr>
            <p:ph idx="12" type="sldNum"/>
          </p:nvPr>
        </p:nvSpPr>
        <p:spPr>
          <a:xfrm>
            <a:off x="11296610" y="6217622"/>
            <a:ext cx="731700" cy="524700"/>
          </a:xfrm>
          <a:prstGeom prst="rect">
            <a:avLst/>
          </a:prstGeom>
        </p:spPr>
        <p:txBody>
          <a:bodyPr anchorCtr="0" anchor="ctr" bIns="121900" lIns="121900" spcFirstLastPara="1" rIns="121900" wrap="square" tIns="1219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107" name="Shape 107"/>
        <p:cNvGrpSpPr/>
        <p:nvPr/>
      </p:nvGrpSpPr>
      <p:grpSpPr>
        <a:xfrm>
          <a:off x="0" y="0"/>
          <a:ext cx="0" cy="0"/>
          <a:chOff x="0" y="0"/>
          <a:chExt cx="0" cy="0"/>
        </a:xfrm>
      </p:grpSpPr>
      <p:sp>
        <p:nvSpPr>
          <p:cNvPr id="108" name="Google Shape;108;p19"/>
          <p:cNvSpPr txBox="1"/>
          <p:nvPr>
            <p:ph type="title"/>
          </p:nvPr>
        </p:nvSpPr>
        <p:spPr>
          <a:xfrm>
            <a:off x="415600" y="740800"/>
            <a:ext cx="3744000" cy="1007700"/>
          </a:xfrm>
          <a:prstGeom prst="rect">
            <a:avLst/>
          </a:prstGeom>
        </p:spPr>
        <p:txBody>
          <a:bodyPr anchorCtr="0" anchor="b" bIns="121900" lIns="121900" spcFirstLastPara="1" rIns="121900" wrap="square" tIns="121900">
            <a:noAutofit/>
          </a:bodyPr>
          <a:lstStyle>
            <a:lvl1pPr lvl="0" rtl="0">
              <a:spcBef>
                <a:spcPts val="0"/>
              </a:spcBef>
              <a:spcAft>
                <a:spcPts val="0"/>
              </a:spcAft>
              <a:buSzPts val="3200"/>
              <a:buNone/>
              <a:defRPr sz="3200"/>
            </a:lvl1pPr>
            <a:lvl2pPr lvl="1" rtl="0">
              <a:spcBef>
                <a:spcPts val="0"/>
              </a:spcBef>
              <a:spcAft>
                <a:spcPts val="0"/>
              </a:spcAft>
              <a:buSzPts val="3200"/>
              <a:buNone/>
              <a:defRPr sz="3200"/>
            </a:lvl2pPr>
            <a:lvl3pPr lvl="2" rtl="0">
              <a:spcBef>
                <a:spcPts val="0"/>
              </a:spcBef>
              <a:spcAft>
                <a:spcPts val="0"/>
              </a:spcAft>
              <a:buSzPts val="3200"/>
              <a:buNone/>
              <a:defRPr sz="3200"/>
            </a:lvl3pPr>
            <a:lvl4pPr lvl="3" rtl="0">
              <a:spcBef>
                <a:spcPts val="0"/>
              </a:spcBef>
              <a:spcAft>
                <a:spcPts val="0"/>
              </a:spcAft>
              <a:buSzPts val="3200"/>
              <a:buNone/>
              <a:defRPr sz="3200"/>
            </a:lvl4pPr>
            <a:lvl5pPr lvl="4" rtl="0">
              <a:spcBef>
                <a:spcPts val="0"/>
              </a:spcBef>
              <a:spcAft>
                <a:spcPts val="0"/>
              </a:spcAft>
              <a:buSzPts val="3200"/>
              <a:buNone/>
              <a:defRPr sz="3200"/>
            </a:lvl5pPr>
            <a:lvl6pPr lvl="5" rtl="0">
              <a:spcBef>
                <a:spcPts val="0"/>
              </a:spcBef>
              <a:spcAft>
                <a:spcPts val="0"/>
              </a:spcAft>
              <a:buSzPts val="3200"/>
              <a:buNone/>
              <a:defRPr sz="3200"/>
            </a:lvl6pPr>
            <a:lvl7pPr lvl="6" rtl="0">
              <a:spcBef>
                <a:spcPts val="0"/>
              </a:spcBef>
              <a:spcAft>
                <a:spcPts val="0"/>
              </a:spcAft>
              <a:buSzPts val="3200"/>
              <a:buNone/>
              <a:defRPr sz="3200"/>
            </a:lvl7pPr>
            <a:lvl8pPr lvl="7" rtl="0">
              <a:spcBef>
                <a:spcPts val="0"/>
              </a:spcBef>
              <a:spcAft>
                <a:spcPts val="0"/>
              </a:spcAft>
              <a:buSzPts val="3200"/>
              <a:buNone/>
              <a:defRPr sz="3200"/>
            </a:lvl8pPr>
            <a:lvl9pPr lvl="8" rtl="0">
              <a:spcBef>
                <a:spcPts val="0"/>
              </a:spcBef>
              <a:spcAft>
                <a:spcPts val="0"/>
              </a:spcAft>
              <a:buSzPts val="3200"/>
              <a:buNone/>
              <a:defRPr sz="3200"/>
            </a:lvl9pPr>
          </a:lstStyle>
          <a:p/>
        </p:txBody>
      </p:sp>
      <p:sp>
        <p:nvSpPr>
          <p:cNvPr id="109" name="Google Shape;109;p19"/>
          <p:cNvSpPr txBox="1"/>
          <p:nvPr>
            <p:ph idx="1" type="body"/>
          </p:nvPr>
        </p:nvSpPr>
        <p:spPr>
          <a:xfrm>
            <a:off x="415600" y="1852800"/>
            <a:ext cx="3744000" cy="4239300"/>
          </a:xfrm>
          <a:prstGeom prst="rect">
            <a:avLst/>
          </a:prstGeom>
        </p:spPr>
        <p:txBody>
          <a:bodyPr anchorCtr="0" anchor="t" bIns="121900" lIns="121900" spcFirstLastPara="1" rIns="121900" wrap="square" tIns="121900">
            <a:noAutofit/>
          </a:bodyPr>
          <a:lstStyle>
            <a:lvl1pPr indent="-330200" lvl="0" marL="457200" rtl="0">
              <a:spcBef>
                <a:spcPts val="0"/>
              </a:spcBef>
              <a:spcAft>
                <a:spcPts val="0"/>
              </a:spcAft>
              <a:buSzPts val="1600"/>
              <a:buChar char="●"/>
              <a:defRPr sz="1600"/>
            </a:lvl1pPr>
            <a:lvl2pPr indent="-330200" lvl="1" marL="914400" rtl="0">
              <a:spcBef>
                <a:spcPts val="2100"/>
              </a:spcBef>
              <a:spcAft>
                <a:spcPts val="0"/>
              </a:spcAft>
              <a:buSzPts val="1600"/>
              <a:buChar char="○"/>
              <a:defRPr sz="1600"/>
            </a:lvl2pPr>
            <a:lvl3pPr indent="-330200" lvl="2" marL="1371600" rtl="0">
              <a:spcBef>
                <a:spcPts val="2100"/>
              </a:spcBef>
              <a:spcAft>
                <a:spcPts val="0"/>
              </a:spcAft>
              <a:buSzPts val="1600"/>
              <a:buChar char="■"/>
              <a:defRPr sz="1600"/>
            </a:lvl3pPr>
            <a:lvl4pPr indent="-330200" lvl="3" marL="1828800" rtl="0">
              <a:spcBef>
                <a:spcPts val="2100"/>
              </a:spcBef>
              <a:spcAft>
                <a:spcPts val="0"/>
              </a:spcAft>
              <a:buSzPts val="1600"/>
              <a:buChar char="●"/>
              <a:defRPr sz="1600"/>
            </a:lvl4pPr>
            <a:lvl5pPr indent="-330200" lvl="4" marL="2286000" rtl="0">
              <a:spcBef>
                <a:spcPts val="2100"/>
              </a:spcBef>
              <a:spcAft>
                <a:spcPts val="0"/>
              </a:spcAft>
              <a:buSzPts val="1600"/>
              <a:buChar char="○"/>
              <a:defRPr sz="1600"/>
            </a:lvl5pPr>
            <a:lvl6pPr indent="-330200" lvl="5" marL="2743200" rtl="0">
              <a:spcBef>
                <a:spcPts val="2100"/>
              </a:spcBef>
              <a:spcAft>
                <a:spcPts val="0"/>
              </a:spcAft>
              <a:buSzPts val="1600"/>
              <a:buChar char="■"/>
              <a:defRPr sz="1600"/>
            </a:lvl6pPr>
            <a:lvl7pPr indent="-330200" lvl="6" marL="3200400" rtl="0">
              <a:spcBef>
                <a:spcPts val="2100"/>
              </a:spcBef>
              <a:spcAft>
                <a:spcPts val="0"/>
              </a:spcAft>
              <a:buSzPts val="1600"/>
              <a:buChar char="●"/>
              <a:defRPr sz="1600"/>
            </a:lvl7pPr>
            <a:lvl8pPr indent="-330200" lvl="7" marL="3657600" rtl="0">
              <a:spcBef>
                <a:spcPts val="2100"/>
              </a:spcBef>
              <a:spcAft>
                <a:spcPts val="0"/>
              </a:spcAft>
              <a:buSzPts val="1600"/>
              <a:buChar char="○"/>
              <a:defRPr sz="1600"/>
            </a:lvl8pPr>
            <a:lvl9pPr indent="-330200" lvl="8" marL="4114800" rtl="0">
              <a:spcBef>
                <a:spcPts val="2100"/>
              </a:spcBef>
              <a:spcAft>
                <a:spcPts val="2100"/>
              </a:spcAft>
              <a:buSzPts val="1600"/>
              <a:buChar char="■"/>
              <a:defRPr sz="1600"/>
            </a:lvl9pPr>
          </a:lstStyle>
          <a:p/>
        </p:txBody>
      </p:sp>
      <p:sp>
        <p:nvSpPr>
          <p:cNvPr id="110" name="Google Shape;110;p19"/>
          <p:cNvSpPr txBox="1"/>
          <p:nvPr>
            <p:ph idx="12" type="sldNum"/>
          </p:nvPr>
        </p:nvSpPr>
        <p:spPr>
          <a:xfrm>
            <a:off x="11296610" y="6217622"/>
            <a:ext cx="731700" cy="524700"/>
          </a:xfrm>
          <a:prstGeom prst="rect">
            <a:avLst/>
          </a:prstGeom>
        </p:spPr>
        <p:txBody>
          <a:bodyPr anchorCtr="0" anchor="ctr" bIns="121900" lIns="121900" spcFirstLastPara="1" rIns="121900" wrap="square" tIns="1219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111" name="Shape 111"/>
        <p:cNvGrpSpPr/>
        <p:nvPr/>
      </p:nvGrpSpPr>
      <p:grpSpPr>
        <a:xfrm>
          <a:off x="0" y="0"/>
          <a:ext cx="0" cy="0"/>
          <a:chOff x="0" y="0"/>
          <a:chExt cx="0" cy="0"/>
        </a:xfrm>
      </p:grpSpPr>
      <p:sp>
        <p:nvSpPr>
          <p:cNvPr id="112" name="Google Shape;112;p20"/>
          <p:cNvSpPr txBox="1"/>
          <p:nvPr>
            <p:ph type="title"/>
          </p:nvPr>
        </p:nvSpPr>
        <p:spPr>
          <a:xfrm>
            <a:off x="653667" y="600200"/>
            <a:ext cx="8490300" cy="5454300"/>
          </a:xfrm>
          <a:prstGeom prst="rect">
            <a:avLst/>
          </a:prstGeom>
        </p:spPr>
        <p:txBody>
          <a:bodyPr anchorCtr="0" anchor="ctr" bIns="121900" lIns="121900" spcFirstLastPara="1" rIns="121900" wrap="square" tIns="121900">
            <a:noAutofit/>
          </a:bodyPr>
          <a:lstStyle>
            <a:lvl1pPr lvl="0" rtl="0">
              <a:spcBef>
                <a:spcPts val="0"/>
              </a:spcBef>
              <a:spcAft>
                <a:spcPts val="0"/>
              </a:spcAft>
              <a:buSzPts val="6400"/>
              <a:buNone/>
              <a:defRPr sz="6400"/>
            </a:lvl1pPr>
            <a:lvl2pPr lvl="1" rtl="0">
              <a:spcBef>
                <a:spcPts val="0"/>
              </a:spcBef>
              <a:spcAft>
                <a:spcPts val="0"/>
              </a:spcAft>
              <a:buSzPts val="6400"/>
              <a:buNone/>
              <a:defRPr sz="6400"/>
            </a:lvl2pPr>
            <a:lvl3pPr lvl="2" rtl="0">
              <a:spcBef>
                <a:spcPts val="0"/>
              </a:spcBef>
              <a:spcAft>
                <a:spcPts val="0"/>
              </a:spcAft>
              <a:buSzPts val="6400"/>
              <a:buNone/>
              <a:defRPr sz="6400"/>
            </a:lvl3pPr>
            <a:lvl4pPr lvl="3" rtl="0">
              <a:spcBef>
                <a:spcPts val="0"/>
              </a:spcBef>
              <a:spcAft>
                <a:spcPts val="0"/>
              </a:spcAft>
              <a:buSzPts val="6400"/>
              <a:buNone/>
              <a:defRPr sz="6400"/>
            </a:lvl4pPr>
            <a:lvl5pPr lvl="4" rtl="0">
              <a:spcBef>
                <a:spcPts val="0"/>
              </a:spcBef>
              <a:spcAft>
                <a:spcPts val="0"/>
              </a:spcAft>
              <a:buSzPts val="6400"/>
              <a:buNone/>
              <a:defRPr sz="6400"/>
            </a:lvl5pPr>
            <a:lvl6pPr lvl="5" rtl="0">
              <a:spcBef>
                <a:spcPts val="0"/>
              </a:spcBef>
              <a:spcAft>
                <a:spcPts val="0"/>
              </a:spcAft>
              <a:buSzPts val="6400"/>
              <a:buNone/>
              <a:defRPr sz="6400"/>
            </a:lvl6pPr>
            <a:lvl7pPr lvl="6" rtl="0">
              <a:spcBef>
                <a:spcPts val="0"/>
              </a:spcBef>
              <a:spcAft>
                <a:spcPts val="0"/>
              </a:spcAft>
              <a:buSzPts val="6400"/>
              <a:buNone/>
              <a:defRPr sz="6400"/>
            </a:lvl7pPr>
            <a:lvl8pPr lvl="7" rtl="0">
              <a:spcBef>
                <a:spcPts val="0"/>
              </a:spcBef>
              <a:spcAft>
                <a:spcPts val="0"/>
              </a:spcAft>
              <a:buSzPts val="6400"/>
              <a:buNone/>
              <a:defRPr sz="6400"/>
            </a:lvl8pPr>
            <a:lvl9pPr lvl="8" rtl="0">
              <a:spcBef>
                <a:spcPts val="0"/>
              </a:spcBef>
              <a:spcAft>
                <a:spcPts val="0"/>
              </a:spcAft>
              <a:buSzPts val="6400"/>
              <a:buNone/>
              <a:defRPr sz="6400"/>
            </a:lvl9pPr>
          </a:lstStyle>
          <a:p/>
        </p:txBody>
      </p:sp>
      <p:sp>
        <p:nvSpPr>
          <p:cNvPr id="113" name="Google Shape;113;p20"/>
          <p:cNvSpPr txBox="1"/>
          <p:nvPr>
            <p:ph idx="12" type="sldNum"/>
          </p:nvPr>
        </p:nvSpPr>
        <p:spPr>
          <a:xfrm>
            <a:off x="11296610" y="6217622"/>
            <a:ext cx="731700" cy="524700"/>
          </a:xfrm>
          <a:prstGeom prst="rect">
            <a:avLst/>
          </a:prstGeom>
        </p:spPr>
        <p:txBody>
          <a:bodyPr anchorCtr="0" anchor="ctr" bIns="121900" lIns="121900" spcFirstLastPara="1" rIns="121900" wrap="square" tIns="1219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114" name="Shape 114"/>
        <p:cNvGrpSpPr/>
        <p:nvPr/>
      </p:nvGrpSpPr>
      <p:grpSpPr>
        <a:xfrm>
          <a:off x="0" y="0"/>
          <a:ext cx="0" cy="0"/>
          <a:chOff x="0" y="0"/>
          <a:chExt cx="0" cy="0"/>
        </a:xfrm>
      </p:grpSpPr>
      <p:sp>
        <p:nvSpPr>
          <p:cNvPr id="115" name="Google Shape;115;p21"/>
          <p:cNvSpPr/>
          <p:nvPr/>
        </p:nvSpPr>
        <p:spPr>
          <a:xfrm>
            <a:off x="6096000" y="-167"/>
            <a:ext cx="6096000" cy="6858000"/>
          </a:xfrm>
          <a:prstGeom prst="rect">
            <a:avLst/>
          </a:pr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6" name="Google Shape;116;p21"/>
          <p:cNvSpPr txBox="1"/>
          <p:nvPr>
            <p:ph type="title"/>
          </p:nvPr>
        </p:nvSpPr>
        <p:spPr>
          <a:xfrm>
            <a:off x="354000" y="1644233"/>
            <a:ext cx="5393700" cy="1976400"/>
          </a:xfrm>
          <a:prstGeom prst="rect">
            <a:avLst/>
          </a:prstGeom>
        </p:spPr>
        <p:txBody>
          <a:bodyPr anchorCtr="0" anchor="b" bIns="121900" lIns="121900" spcFirstLastPara="1" rIns="121900" wrap="square" tIns="121900">
            <a:noAutofit/>
          </a:bodyPr>
          <a:lstStyle>
            <a:lvl1pPr lvl="0" rtl="0" algn="ctr">
              <a:spcBef>
                <a:spcPts val="0"/>
              </a:spcBef>
              <a:spcAft>
                <a:spcPts val="0"/>
              </a:spcAft>
              <a:buSzPts val="5600"/>
              <a:buNone/>
              <a:defRPr sz="5600"/>
            </a:lvl1pPr>
            <a:lvl2pPr lvl="1" rtl="0" algn="ctr">
              <a:spcBef>
                <a:spcPts val="0"/>
              </a:spcBef>
              <a:spcAft>
                <a:spcPts val="0"/>
              </a:spcAft>
              <a:buSzPts val="5600"/>
              <a:buNone/>
              <a:defRPr sz="5600"/>
            </a:lvl2pPr>
            <a:lvl3pPr lvl="2" rtl="0" algn="ctr">
              <a:spcBef>
                <a:spcPts val="0"/>
              </a:spcBef>
              <a:spcAft>
                <a:spcPts val="0"/>
              </a:spcAft>
              <a:buSzPts val="5600"/>
              <a:buNone/>
              <a:defRPr sz="5600"/>
            </a:lvl3pPr>
            <a:lvl4pPr lvl="3" rtl="0" algn="ctr">
              <a:spcBef>
                <a:spcPts val="0"/>
              </a:spcBef>
              <a:spcAft>
                <a:spcPts val="0"/>
              </a:spcAft>
              <a:buSzPts val="5600"/>
              <a:buNone/>
              <a:defRPr sz="5600"/>
            </a:lvl4pPr>
            <a:lvl5pPr lvl="4" rtl="0" algn="ctr">
              <a:spcBef>
                <a:spcPts val="0"/>
              </a:spcBef>
              <a:spcAft>
                <a:spcPts val="0"/>
              </a:spcAft>
              <a:buSzPts val="5600"/>
              <a:buNone/>
              <a:defRPr sz="5600"/>
            </a:lvl5pPr>
            <a:lvl6pPr lvl="5" rtl="0" algn="ctr">
              <a:spcBef>
                <a:spcPts val="0"/>
              </a:spcBef>
              <a:spcAft>
                <a:spcPts val="0"/>
              </a:spcAft>
              <a:buSzPts val="5600"/>
              <a:buNone/>
              <a:defRPr sz="5600"/>
            </a:lvl6pPr>
            <a:lvl7pPr lvl="6" rtl="0" algn="ctr">
              <a:spcBef>
                <a:spcPts val="0"/>
              </a:spcBef>
              <a:spcAft>
                <a:spcPts val="0"/>
              </a:spcAft>
              <a:buSzPts val="5600"/>
              <a:buNone/>
              <a:defRPr sz="5600"/>
            </a:lvl7pPr>
            <a:lvl8pPr lvl="7" rtl="0" algn="ctr">
              <a:spcBef>
                <a:spcPts val="0"/>
              </a:spcBef>
              <a:spcAft>
                <a:spcPts val="0"/>
              </a:spcAft>
              <a:buSzPts val="5600"/>
              <a:buNone/>
              <a:defRPr sz="5600"/>
            </a:lvl8pPr>
            <a:lvl9pPr lvl="8" rtl="0" algn="ctr">
              <a:spcBef>
                <a:spcPts val="0"/>
              </a:spcBef>
              <a:spcAft>
                <a:spcPts val="0"/>
              </a:spcAft>
              <a:buSzPts val="5600"/>
              <a:buNone/>
              <a:defRPr sz="5600"/>
            </a:lvl9pPr>
          </a:lstStyle>
          <a:p/>
        </p:txBody>
      </p:sp>
      <p:sp>
        <p:nvSpPr>
          <p:cNvPr id="117" name="Google Shape;117;p21"/>
          <p:cNvSpPr txBox="1"/>
          <p:nvPr>
            <p:ph idx="1" type="subTitle"/>
          </p:nvPr>
        </p:nvSpPr>
        <p:spPr>
          <a:xfrm>
            <a:off x="354000" y="3737433"/>
            <a:ext cx="5393700" cy="1646700"/>
          </a:xfrm>
          <a:prstGeom prst="rect">
            <a:avLst/>
          </a:prstGeom>
        </p:spPr>
        <p:txBody>
          <a:bodyPr anchorCtr="0" anchor="t" bIns="121900" lIns="121900" spcFirstLastPara="1" rIns="121900" wrap="square" tIns="121900">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18" name="Google Shape;118;p21"/>
          <p:cNvSpPr txBox="1"/>
          <p:nvPr>
            <p:ph idx="2" type="body"/>
          </p:nvPr>
        </p:nvSpPr>
        <p:spPr>
          <a:xfrm>
            <a:off x="6586000" y="965433"/>
            <a:ext cx="5115900" cy="4926900"/>
          </a:xfrm>
          <a:prstGeom prst="rect">
            <a:avLst/>
          </a:prstGeom>
        </p:spPr>
        <p:txBody>
          <a:bodyPr anchorCtr="0" anchor="ctr" bIns="121900" lIns="121900" spcFirstLastPara="1" rIns="121900" wrap="square" tIns="121900">
            <a:noAutofit/>
          </a:bodyPr>
          <a:lstStyle>
            <a:lvl1pPr indent="-381000" lvl="0" marL="457200" rtl="0">
              <a:spcBef>
                <a:spcPts val="0"/>
              </a:spcBef>
              <a:spcAft>
                <a:spcPts val="0"/>
              </a:spcAft>
              <a:buSzPts val="2400"/>
              <a:buChar char="●"/>
              <a:defRPr/>
            </a:lvl1pPr>
            <a:lvl2pPr indent="-349250" lvl="1" marL="914400" rtl="0">
              <a:spcBef>
                <a:spcPts val="2100"/>
              </a:spcBef>
              <a:spcAft>
                <a:spcPts val="0"/>
              </a:spcAft>
              <a:buSzPts val="1900"/>
              <a:buChar char="○"/>
              <a:defRPr/>
            </a:lvl2pPr>
            <a:lvl3pPr indent="-349250" lvl="2" marL="1371600" rtl="0">
              <a:spcBef>
                <a:spcPts val="2100"/>
              </a:spcBef>
              <a:spcAft>
                <a:spcPts val="0"/>
              </a:spcAft>
              <a:buSzPts val="1900"/>
              <a:buChar char="■"/>
              <a:defRPr/>
            </a:lvl3pPr>
            <a:lvl4pPr indent="-349250" lvl="3" marL="1828800" rtl="0">
              <a:spcBef>
                <a:spcPts val="2100"/>
              </a:spcBef>
              <a:spcAft>
                <a:spcPts val="0"/>
              </a:spcAft>
              <a:buSzPts val="1900"/>
              <a:buChar char="●"/>
              <a:defRPr/>
            </a:lvl4pPr>
            <a:lvl5pPr indent="-349250" lvl="4" marL="2286000" rtl="0">
              <a:spcBef>
                <a:spcPts val="2100"/>
              </a:spcBef>
              <a:spcAft>
                <a:spcPts val="0"/>
              </a:spcAft>
              <a:buSzPts val="1900"/>
              <a:buChar char="○"/>
              <a:defRPr/>
            </a:lvl5pPr>
            <a:lvl6pPr indent="-349250" lvl="5" marL="2743200" rtl="0">
              <a:spcBef>
                <a:spcPts val="2100"/>
              </a:spcBef>
              <a:spcAft>
                <a:spcPts val="0"/>
              </a:spcAft>
              <a:buSzPts val="1900"/>
              <a:buChar char="■"/>
              <a:defRPr/>
            </a:lvl6pPr>
            <a:lvl7pPr indent="-349250" lvl="6" marL="3200400" rtl="0">
              <a:spcBef>
                <a:spcPts val="2100"/>
              </a:spcBef>
              <a:spcAft>
                <a:spcPts val="0"/>
              </a:spcAft>
              <a:buSzPts val="1900"/>
              <a:buChar char="●"/>
              <a:defRPr/>
            </a:lvl7pPr>
            <a:lvl8pPr indent="-349250" lvl="7" marL="3657600" rtl="0">
              <a:spcBef>
                <a:spcPts val="2100"/>
              </a:spcBef>
              <a:spcAft>
                <a:spcPts val="0"/>
              </a:spcAft>
              <a:buSzPts val="1900"/>
              <a:buChar char="○"/>
              <a:defRPr/>
            </a:lvl8pPr>
            <a:lvl9pPr indent="-349250" lvl="8" marL="4114800" rtl="0">
              <a:spcBef>
                <a:spcPts val="2100"/>
              </a:spcBef>
              <a:spcAft>
                <a:spcPts val="2100"/>
              </a:spcAft>
              <a:buSzPts val="1900"/>
              <a:buChar char="■"/>
              <a:defRPr/>
            </a:lvl9pPr>
          </a:lstStyle>
          <a:p/>
        </p:txBody>
      </p:sp>
      <p:sp>
        <p:nvSpPr>
          <p:cNvPr id="119" name="Google Shape;119;p21"/>
          <p:cNvSpPr txBox="1"/>
          <p:nvPr>
            <p:ph idx="12" type="sldNum"/>
          </p:nvPr>
        </p:nvSpPr>
        <p:spPr>
          <a:xfrm>
            <a:off x="11296610" y="6217622"/>
            <a:ext cx="731700" cy="524700"/>
          </a:xfrm>
          <a:prstGeom prst="rect">
            <a:avLst/>
          </a:prstGeom>
        </p:spPr>
        <p:txBody>
          <a:bodyPr anchorCtr="0" anchor="ctr" bIns="121900" lIns="121900" spcFirstLastPara="1" rIns="121900" wrap="square" tIns="1219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21" name="Shape 21"/>
        <p:cNvGrpSpPr/>
        <p:nvPr/>
      </p:nvGrpSpPr>
      <p:grpSpPr>
        <a:xfrm>
          <a:off x="0" y="0"/>
          <a:ext cx="0" cy="0"/>
          <a:chOff x="0" y="0"/>
          <a:chExt cx="0" cy="0"/>
        </a:xfrm>
      </p:grpSpPr>
      <p:sp>
        <p:nvSpPr>
          <p:cNvPr id="22" name="Google Shape;22;p3"/>
          <p:cNvSpPr txBox="1"/>
          <p:nvPr>
            <p:ph type="title"/>
          </p:nvPr>
        </p:nvSpPr>
        <p:spPr>
          <a:xfrm>
            <a:off x="838200" y="365129"/>
            <a:ext cx="10515600" cy="13255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 name="Google Shape;24;p3"/>
          <p:cNvSpPr txBox="1"/>
          <p:nvPr>
            <p:ph idx="10" type="dt"/>
          </p:nvPr>
        </p:nvSpPr>
        <p:spPr>
          <a:xfrm>
            <a:off x="838200" y="6356354"/>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1" type="ftr"/>
          </p:nvPr>
        </p:nvSpPr>
        <p:spPr>
          <a:xfrm>
            <a:off x="4038600" y="6356354"/>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2" type="sldNum"/>
          </p:nvPr>
        </p:nvSpPr>
        <p:spPr>
          <a:xfrm>
            <a:off x="8610600" y="6356354"/>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120" name="Shape 120"/>
        <p:cNvGrpSpPr/>
        <p:nvPr/>
      </p:nvGrpSpPr>
      <p:grpSpPr>
        <a:xfrm>
          <a:off x="0" y="0"/>
          <a:ext cx="0" cy="0"/>
          <a:chOff x="0" y="0"/>
          <a:chExt cx="0" cy="0"/>
        </a:xfrm>
      </p:grpSpPr>
      <p:sp>
        <p:nvSpPr>
          <p:cNvPr id="121" name="Google Shape;121;p22"/>
          <p:cNvSpPr txBox="1"/>
          <p:nvPr>
            <p:ph idx="1" type="body"/>
          </p:nvPr>
        </p:nvSpPr>
        <p:spPr>
          <a:xfrm>
            <a:off x="415600" y="5640767"/>
            <a:ext cx="7998300" cy="806700"/>
          </a:xfrm>
          <a:prstGeom prst="rect">
            <a:avLst/>
          </a:prstGeom>
        </p:spPr>
        <p:txBody>
          <a:bodyPr anchorCtr="0" anchor="ctr" bIns="121900" lIns="121900" spcFirstLastPara="1" rIns="121900" wrap="square" tIns="121900">
            <a:noAutofit/>
          </a:bodyPr>
          <a:lstStyle>
            <a:lvl1pPr indent="-228600" lvl="0" marL="457200" rtl="0">
              <a:lnSpc>
                <a:spcPct val="100000"/>
              </a:lnSpc>
              <a:spcBef>
                <a:spcPts val="0"/>
              </a:spcBef>
              <a:spcAft>
                <a:spcPts val="0"/>
              </a:spcAft>
              <a:buSzPts val="2400"/>
              <a:buNone/>
              <a:defRPr/>
            </a:lvl1pPr>
          </a:lstStyle>
          <a:p/>
        </p:txBody>
      </p:sp>
      <p:sp>
        <p:nvSpPr>
          <p:cNvPr id="122" name="Google Shape;122;p22"/>
          <p:cNvSpPr txBox="1"/>
          <p:nvPr>
            <p:ph idx="12" type="sldNum"/>
          </p:nvPr>
        </p:nvSpPr>
        <p:spPr>
          <a:xfrm>
            <a:off x="11296610" y="6217622"/>
            <a:ext cx="731700" cy="524700"/>
          </a:xfrm>
          <a:prstGeom prst="rect">
            <a:avLst/>
          </a:prstGeom>
        </p:spPr>
        <p:txBody>
          <a:bodyPr anchorCtr="0" anchor="ctr" bIns="121900" lIns="121900" spcFirstLastPara="1" rIns="121900" wrap="square" tIns="1219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123" name="Shape 123"/>
        <p:cNvGrpSpPr/>
        <p:nvPr/>
      </p:nvGrpSpPr>
      <p:grpSpPr>
        <a:xfrm>
          <a:off x="0" y="0"/>
          <a:ext cx="0" cy="0"/>
          <a:chOff x="0" y="0"/>
          <a:chExt cx="0" cy="0"/>
        </a:xfrm>
      </p:grpSpPr>
      <p:sp>
        <p:nvSpPr>
          <p:cNvPr id="124" name="Google Shape;124;p23"/>
          <p:cNvSpPr txBox="1"/>
          <p:nvPr>
            <p:ph hasCustomPrompt="1" type="title"/>
          </p:nvPr>
        </p:nvSpPr>
        <p:spPr>
          <a:xfrm>
            <a:off x="415600" y="1474833"/>
            <a:ext cx="11360700" cy="2618100"/>
          </a:xfrm>
          <a:prstGeom prst="rect">
            <a:avLst/>
          </a:prstGeom>
        </p:spPr>
        <p:txBody>
          <a:bodyPr anchorCtr="0" anchor="b" bIns="121900" lIns="121900" spcFirstLastPara="1" rIns="121900" wrap="square" tIns="121900">
            <a:noAutofit/>
          </a:bodyPr>
          <a:lstStyle>
            <a:lvl1pPr lvl="0" rtl="0" algn="ctr">
              <a:spcBef>
                <a:spcPts val="0"/>
              </a:spcBef>
              <a:spcAft>
                <a:spcPts val="0"/>
              </a:spcAft>
              <a:buSzPts val="16000"/>
              <a:buNone/>
              <a:defRPr sz="16000"/>
            </a:lvl1pPr>
            <a:lvl2pPr lvl="1" rtl="0" algn="ctr">
              <a:spcBef>
                <a:spcPts val="0"/>
              </a:spcBef>
              <a:spcAft>
                <a:spcPts val="0"/>
              </a:spcAft>
              <a:buSzPts val="16000"/>
              <a:buNone/>
              <a:defRPr sz="16000"/>
            </a:lvl2pPr>
            <a:lvl3pPr lvl="2" rtl="0" algn="ctr">
              <a:spcBef>
                <a:spcPts val="0"/>
              </a:spcBef>
              <a:spcAft>
                <a:spcPts val="0"/>
              </a:spcAft>
              <a:buSzPts val="16000"/>
              <a:buNone/>
              <a:defRPr sz="16000"/>
            </a:lvl3pPr>
            <a:lvl4pPr lvl="3" rtl="0" algn="ctr">
              <a:spcBef>
                <a:spcPts val="0"/>
              </a:spcBef>
              <a:spcAft>
                <a:spcPts val="0"/>
              </a:spcAft>
              <a:buSzPts val="16000"/>
              <a:buNone/>
              <a:defRPr sz="16000"/>
            </a:lvl4pPr>
            <a:lvl5pPr lvl="4" rtl="0" algn="ctr">
              <a:spcBef>
                <a:spcPts val="0"/>
              </a:spcBef>
              <a:spcAft>
                <a:spcPts val="0"/>
              </a:spcAft>
              <a:buSzPts val="16000"/>
              <a:buNone/>
              <a:defRPr sz="16000"/>
            </a:lvl5pPr>
            <a:lvl6pPr lvl="5" rtl="0" algn="ctr">
              <a:spcBef>
                <a:spcPts val="0"/>
              </a:spcBef>
              <a:spcAft>
                <a:spcPts val="0"/>
              </a:spcAft>
              <a:buSzPts val="16000"/>
              <a:buNone/>
              <a:defRPr sz="16000"/>
            </a:lvl6pPr>
            <a:lvl7pPr lvl="6" rtl="0" algn="ctr">
              <a:spcBef>
                <a:spcPts val="0"/>
              </a:spcBef>
              <a:spcAft>
                <a:spcPts val="0"/>
              </a:spcAft>
              <a:buSzPts val="16000"/>
              <a:buNone/>
              <a:defRPr sz="16000"/>
            </a:lvl7pPr>
            <a:lvl8pPr lvl="7" rtl="0" algn="ctr">
              <a:spcBef>
                <a:spcPts val="0"/>
              </a:spcBef>
              <a:spcAft>
                <a:spcPts val="0"/>
              </a:spcAft>
              <a:buSzPts val="16000"/>
              <a:buNone/>
              <a:defRPr sz="16000"/>
            </a:lvl8pPr>
            <a:lvl9pPr lvl="8" rtl="0" algn="ctr">
              <a:spcBef>
                <a:spcPts val="0"/>
              </a:spcBef>
              <a:spcAft>
                <a:spcPts val="0"/>
              </a:spcAft>
              <a:buSzPts val="16000"/>
              <a:buNone/>
              <a:defRPr sz="16000"/>
            </a:lvl9pPr>
          </a:lstStyle>
          <a:p>
            <a:r>
              <a:t>xx%</a:t>
            </a:r>
          </a:p>
        </p:txBody>
      </p:sp>
      <p:sp>
        <p:nvSpPr>
          <p:cNvPr id="125" name="Google Shape;125;p23"/>
          <p:cNvSpPr txBox="1"/>
          <p:nvPr>
            <p:ph idx="1" type="body"/>
          </p:nvPr>
        </p:nvSpPr>
        <p:spPr>
          <a:xfrm>
            <a:off x="415600" y="4202967"/>
            <a:ext cx="11360700" cy="1734300"/>
          </a:xfrm>
          <a:prstGeom prst="rect">
            <a:avLst/>
          </a:prstGeom>
        </p:spPr>
        <p:txBody>
          <a:bodyPr anchorCtr="0" anchor="t" bIns="121900" lIns="121900" spcFirstLastPara="1" rIns="121900" wrap="square" tIns="121900">
            <a:noAutofit/>
          </a:bodyPr>
          <a:lstStyle>
            <a:lvl1pPr indent="-381000" lvl="0" marL="457200" rtl="0" algn="ctr">
              <a:spcBef>
                <a:spcPts val="0"/>
              </a:spcBef>
              <a:spcAft>
                <a:spcPts val="0"/>
              </a:spcAft>
              <a:buSzPts val="2400"/>
              <a:buChar char="●"/>
              <a:defRPr/>
            </a:lvl1pPr>
            <a:lvl2pPr indent="-349250" lvl="1" marL="914400" rtl="0" algn="ctr">
              <a:spcBef>
                <a:spcPts val="2100"/>
              </a:spcBef>
              <a:spcAft>
                <a:spcPts val="0"/>
              </a:spcAft>
              <a:buSzPts val="1900"/>
              <a:buChar char="○"/>
              <a:defRPr/>
            </a:lvl2pPr>
            <a:lvl3pPr indent="-349250" lvl="2" marL="1371600" rtl="0" algn="ctr">
              <a:spcBef>
                <a:spcPts val="2100"/>
              </a:spcBef>
              <a:spcAft>
                <a:spcPts val="0"/>
              </a:spcAft>
              <a:buSzPts val="1900"/>
              <a:buChar char="■"/>
              <a:defRPr/>
            </a:lvl3pPr>
            <a:lvl4pPr indent="-349250" lvl="3" marL="1828800" rtl="0" algn="ctr">
              <a:spcBef>
                <a:spcPts val="2100"/>
              </a:spcBef>
              <a:spcAft>
                <a:spcPts val="0"/>
              </a:spcAft>
              <a:buSzPts val="1900"/>
              <a:buChar char="●"/>
              <a:defRPr/>
            </a:lvl4pPr>
            <a:lvl5pPr indent="-349250" lvl="4" marL="2286000" rtl="0" algn="ctr">
              <a:spcBef>
                <a:spcPts val="2100"/>
              </a:spcBef>
              <a:spcAft>
                <a:spcPts val="0"/>
              </a:spcAft>
              <a:buSzPts val="1900"/>
              <a:buChar char="○"/>
              <a:defRPr/>
            </a:lvl5pPr>
            <a:lvl6pPr indent="-349250" lvl="5" marL="2743200" rtl="0" algn="ctr">
              <a:spcBef>
                <a:spcPts val="2100"/>
              </a:spcBef>
              <a:spcAft>
                <a:spcPts val="0"/>
              </a:spcAft>
              <a:buSzPts val="1900"/>
              <a:buChar char="■"/>
              <a:defRPr/>
            </a:lvl6pPr>
            <a:lvl7pPr indent="-349250" lvl="6" marL="3200400" rtl="0" algn="ctr">
              <a:spcBef>
                <a:spcPts val="2100"/>
              </a:spcBef>
              <a:spcAft>
                <a:spcPts val="0"/>
              </a:spcAft>
              <a:buSzPts val="1900"/>
              <a:buChar char="●"/>
              <a:defRPr/>
            </a:lvl7pPr>
            <a:lvl8pPr indent="-349250" lvl="7" marL="3657600" rtl="0" algn="ctr">
              <a:spcBef>
                <a:spcPts val="2100"/>
              </a:spcBef>
              <a:spcAft>
                <a:spcPts val="0"/>
              </a:spcAft>
              <a:buSzPts val="1900"/>
              <a:buChar char="○"/>
              <a:defRPr/>
            </a:lvl8pPr>
            <a:lvl9pPr indent="-349250" lvl="8" marL="4114800" rtl="0" algn="ctr">
              <a:spcBef>
                <a:spcPts val="2100"/>
              </a:spcBef>
              <a:spcAft>
                <a:spcPts val="2100"/>
              </a:spcAft>
              <a:buSzPts val="1900"/>
              <a:buChar char="■"/>
              <a:defRPr/>
            </a:lvl9pPr>
          </a:lstStyle>
          <a:p/>
        </p:txBody>
      </p:sp>
      <p:sp>
        <p:nvSpPr>
          <p:cNvPr id="126" name="Google Shape;126;p23"/>
          <p:cNvSpPr txBox="1"/>
          <p:nvPr>
            <p:ph idx="12" type="sldNum"/>
          </p:nvPr>
        </p:nvSpPr>
        <p:spPr>
          <a:xfrm>
            <a:off x="11296610" y="6217622"/>
            <a:ext cx="731700" cy="524700"/>
          </a:xfrm>
          <a:prstGeom prst="rect">
            <a:avLst/>
          </a:prstGeom>
        </p:spPr>
        <p:txBody>
          <a:bodyPr anchorCtr="0" anchor="ctr" bIns="121900" lIns="121900" spcFirstLastPara="1" rIns="121900" wrap="square" tIns="1219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27" name="Shape 127"/>
        <p:cNvGrpSpPr/>
        <p:nvPr/>
      </p:nvGrpSpPr>
      <p:grpSpPr>
        <a:xfrm>
          <a:off x="0" y="0"/>
          <a:ext cx="0" cy="0"/>
          <a:chOff x="0" y="0"/>
          <a:chExt cx="0" cy="0"/>
        </a:xfrm>
      </p:grpSpPr>
      <p:sp>
        <p:nvSpPr>
          <p:cNvPr id="128" name="Google Shape;128;p24"/>
          <p:cNvSpPr txBox="1"/>
          <p:nvPr>
            <p:ph idx="12" type="sldNum"/>
          </p:nvPr>
        </p:nvSpPr>
        <p:spPr>
          <a:xfrm>
            <a:off x="11296610" y="6217622"/>
            <a:ext cx="731700" cy="524700"/>
          </a:xfrm>
          <a:prstGeom prst="rect">
            <a:avLst/>
          </a:prstGeom>
        </p:spPr>
        <p:txBody>
          <a:bodyPr anchorCtr="0" anchor="ctr" bIns="121900" lIns="121900" spcFirstLastPara="1" rIns="121900" wrap="square" tIns="1219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27" name="Shape 27"/>
        <p:cNvGrpSpPr/>
        <p:nvPr/>
      </p:nvGrpSpPr>
      <p:grpSpPr>
        <a:xfrm>
          <a:off x="0" y="0"/>
          <a:ext cx="0" cy="0"/>
          <a:chOff x="0" y="0"/>
          <a:chExt cx="0" cy="0"/>
        </a:xfrm>
      </p:grpSpPr>
      <p:sp>
        <p:nvSpPr>
          <p:cNvPr id="28" name="Google Shape;28;p4"/>
          <p:cNvSpPr txBox="1"/>
          <p:nvPr>
            <p:ph type="title"/>
          </p:nvPr>
        </p:nvSpPr>
        <p:spPr>
          <a:xfrm>
            <a:off x="831851" y="1709742"/>
            <a:ext cx="10515600" cy="2852737"/>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4"/>
          <p:cNvSpPr txBox="1"/>
          <p:nvPr>
            <p:ph idx="1" type="body"/>
          </p:nvPr>
        </p:nvSpPr>
        <p:spPr>
          <a:xfrm>
            <a:off x="831851" y="4589467"/>
            <a:ext cx="10515600" cy="1500187"/>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0" name="Google Shape;30;p4"/>
          <p:cNvSpPr txBox="1"/>
          <p:nvPr>
            <p:ph idx="10" type="dt"/>
          </p:nvPr>
        </p:nvSpPr>
        <p:spPr>
          <a:xfrm>
            <a:off x="838200" y="6356354"/>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p:nvPr>
            <p:ph idx="11" type="ftr"/>
          </p:nvPr>
        </p:nvSpPr>
        <p:spPr>
          <a:xfrm>
            <a:off x="4038600" y="6356354"/>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
          <p:cNvSpPr txBox="1"/>
          <p:nvPr>
            <p:ph idx="12" type="sldNum"/>
          </p:nvPr>
        </p:nvSpPr>
        <p:spPr>
          <a:xfrm>
            <a:off x="8610600" y="6356354"/>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33" name="Shape 33"/>
        <p:cNvGrpSpPr/>
        <p:nvPr/>
      </p:nvGrpSpPr>
      <p:grpSpPr>
        <a:xfrm>
          <a:off x="0" y="0"/>
          <a:ext cx="0" cy="0"/>
          <a:chOff x="0" y="0"/>
          <a:chExt cx="0" cy="0"/>
        </a:xfrm>
      </p:grpSpPr>
      <p:sp>
        <p:nvSpPr>
          <p:cNvPr id="34" name="Google Shape;34;p5"/>
          <p:cNvSpPr txBox="1"/>
          <p:nvPr>
            <p:ph type="title"/>
          </p:nvPr>
        </p:nvSpPr>
        <p:spPr>
          <a:xfrm>
            <a:off x="838200" y="365129"/>
            <a:ext cx="10515600" cy="13255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5"/>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 name="Google Shape;36;p5"/>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 name="Google Shape;37;p5"/>
          <p:cNvSpPr txBox="1"/>
          <p:nvPr>
            <p:ph idx="10" type="dt"/>
          </p:nvPr>
        </p:nvSpPr>
        <p:spPr>
          <a:xfrm>
            <a:off x="838200" y="6356354"/>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
          <p:cNvSpPr txBox="1"/>
          <p:nvPr>
            <p:ph idx="11" type="ftr"/>
          </p:nvPr>
        </p:nvSpPr>
        <p:spPr>
          <a:xfrm>
            <a:off x="4038600" y="6356354"/>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txBox="1"/>
          <p:nvPr>
            <p:ph idx="12" type="sldNum"/>
          </p:nvPr>
        </p:nvSpPr>
        <p:spPr>
          <a:xfrm>
            <a:off x="8610600" y="6356354"/>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40" name="Shape 40"/>
        <p:cNvGrpSpPr/>
        <p:nvPr/>
      </p:nvGrpSpPr>
      <p:grpSpPr>
        <a:xfrm>
          <a:off x="0" y="0"/>
          <a:ext cx="0" cy="0"/>
          <a:chOff x="0" y="0"/>
          <a:chExt cx="0" cy="0"/>
        </a:xfrm>
      </p:grpSpPr>
      <p:sp>
        <p:nvSpPr>
          <p:cNvPr id="41" name="Google Shape;41;p6"/>
          <p:cNvSpPr txBox="1"/>
          <p:nvPr>
            <p:ph type="title"/>
          </p:nvPr>
        </p:nvSpPr>
        <p:spPr>
          <a:xfrm>
            <a:off x="839788" y="365129"/>
            <a:ext cx="10515600" cy="13255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6"/>
          <p:cNvSpPr txBox="1"/>
          <p:nvPr>
            <p:ph idx="1" type="body"/>
          </p:nvPr>
        </p:nvSpPr>
        <p:spPr>
          <a:xfrm>
            <a:off x="839789" y="1681163"/>
            <a:ext cx="5157787"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 name="Google Shape;43;p6"/>
          <p:cNvSpPr txBox="1"/>
          <p:nvPr>
            <p:ph idx="2" type="body"/>
          </p:nvPr>
        </p:nvSpPr>
        <p:spPr>
          <a:xfrm>
            <a:off x="839789" y="2505075"/>
            <a:ext cx="5157787" cy="3684588"/>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 name="Google Shape;44;p6"/>
          <p:cNvSpPr txBox="1"/>
          <p:nvPr>
            <p:ph idx="3" type="body"/>
          </p:nvPr>
        </p:nvSpPr>
        <p:spPr>
          <a:xfrm>
            <a:off x="6172202" y="1681163"/>
            <a:ext cx="5183188"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 name="Google Shape;45;p6"/>
          <p:cNvSpPr txBox="1"/>
          <p:nvPr>
            <p:ph idx="4" type="body"/>
          </p:nvPr>
        </p:nvSpPr>
        <p:spPr>
          <a:xfrm>
            <a:off x="6172202" y="2505075"/>
            <a:ext cx="5183188" cy="3684588"/>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 name="Google Shape;46;p6"/>
          <p:cNvSpPr txBox="1"/>
          <p:nvPr>
            <p:ph idx="10" type="dt"/>
          </p:nvPr>
        </p:nvSpPr>
        <p:spPr>
          <a:xfrm>
            <a:off x="838200" y="6356354"/>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
          <p:cNvSpPr txBox="1"/>
          <p:nvPr>
            <p:ph idx="11" type="ftr"/>
          </p:nvPr>
        </p:nvSpPr>
        <p:spPr>
          <a:xfrm>
            <a:off x="4038600" y="6356354"/>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6"/>
          <p:cNvSpPr txBox="1"/>
          <p:nvPr>
            <p:ph idx="12" type="sldNum"/>
          </p:nvPr>
        </p:nvSpPr>
        <p:spPr>
          <a:xfrm>
            <a:off x="8610600" y="6356354"/>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49" name="Shape 49"/>
        <p:cNvGrpSpPr/>
        <p:nvPr/>
      </p:nvGrpSpPr>
      <p:grpSpPr>
        <a:xfrm>
          <a:off x="0" y="0"/>
          <a:ext cx="0" cy="0"/>
          <a:chOff x="0" y="0"/>
          <a:chExt cx="0" cy="0"/>
        </a:xfrm>
      </p:grpSpPr>
      <p:sp>
        <p:nvSpPr>
          <p:cNvPr id="50" name="Google Shape;50;p7"/>
          <p:cNvSpPr txBox="1"/>
          <p:nvPr>
            <p:ph type="title"/>
          </p:nvPr>
        </p:nvSpPr>
        <p:spPr>
          <a:xfrm>
            <a:off x="838200" y="365129"/>
            <a:ext cx="10515600" cy="13255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7"/>
          <p:cNvSpPr txBox="1"/>
          <p:nvPr>
            <p:ph idx="10" type="dt"/>
          </p:nvPr>
        </p:nvSpPr>
        <p:spPr>
          <a:xfrm>
            <a:off x="838200" y="6356354"/>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1" type="ftr"/>
          </p:nvPr>
        </p:nvSpPr>
        <p:spPr>
          <a:xfrm>
            <a:off x="4038600" y="6356354"/>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
          <p:cNvSpPr txBox="1"/>
          <p:nvPr>
            <p:ph idx="12" type="sldNum"/>
          </p:nvPr>
        </p:nvSpPr>
        <p:spPr>
          <a:xfrm>
            <a:off x="8610600" y="6356354"/>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4" name="Shape 54"/>
        <p:cNvGrpSpPr/>
        <p:nvPr/>
      </p:nvGrpSpPr>
      <p:grpSpPr>
        <a:xfrm>
          <a:off x="0" y="0"/>
          <a:ext cx="0" cy="0"/>
          <a:chOff x="0" y="0"/>
          <a:chExt cx="0" cy="0"/>
        </a:xfrm>
      </p:grpSpPr>
      <p:sp>
        <p:nvSpPr>
          <p:cNvPr id="55" name="Google Shape;55;p8"/>
          <p:cNvSpPr txBox="1"/>
          <p:nvPr>
            <p:ph idx="10" type="dt"/>
          </p:nvPr>
        </p:nvSpPr>
        <p:spPr>
          <a:xfrm>
            <a:off x="838200" y="6356354"/>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1" type="ftr"/>
          </p:nvPr>
        </p:nvSpPr>
        <p:spPr>
          <a:xfrm>
            <a:off x="4038600" y="6356354"/>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2" type="sldNum"/>
          </p:nvPr>
        </p:nvSpPr>
        <p:spPr>
          <a:xfrm>
            <a:off x="8610600" y="6356354"/>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9"/>
          <p:cNvSpPr txBox="1"/>
          <p:nvPr>
            <p:ph idx="1" type="body"/>
          </p:nvPr>
        </p:nvSpPr>
        <p:spPr>
          <a:xfrm>
            <a:off x="5183188" y="987429"/>
            <a:ext cx="6172200" cy="4873625"/>
          </a:xfrm>
          <a:prstGeom prst="rect">
            <a:avLst/>
          </a:prstGeom>
          <a:noFill/>
          <a:ln>
            <a:noFill/>
          </a:ln>
        </p:spPr>
        <p:txBody>
          <a:bodyPr anchorCtr="0" anchor="t" bIns="45700" lIns="91425" spcFirstLastPara="1" rIns="91425" wrap="square" tIns="45700">
            <a:no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1" name="Google Shape;61;p9"/>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2" name="Google Shape;62;p9"/>
          <p:cNvSpPr txBox="1"/>
          <p:nvPr>
            <p:ph idx="10" type="dt"/>
          </p:nvPr>
        </p:nvSpPr>
        <p:spPr>
          <a:xfrm>
            <a:off x="838200" y="6356354"/>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4038600" y="6356354"/>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8610600" y="6356354"/>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10"/>
          <p:cNvSpPr/>
          <p:nvPr>
            <p:ph idx="2" type="pic"/>
          </p:nvPr>
        </p:nvSpPr>
        <p:spPr>
          <a:xfrm>
            <a:off x="5183188" y="987429"/>
            <a:ext cx="6172200" cy="4873625"/>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3200"/>
              <a:buFont typeface="Arial"/>
              <a:buNone/>
              <a:defRPr b="0" i="0" sz="3200" u="none" cap="none" strike="noStrike">
                <a:solidFill>
                  <a:schemeClr val="dk1"/>
                </a:solidFill>
                <a:latin typeface="Calibri"/>
                <a:ea typeface="Calibri"/>
                <a:cs typeface="Calibri"/>
                <a:sym typeface="Calibri"/>
              </a:defRPr>
            </a:lvl1pPr>
            <a:lvl2pPr lvl="1" marR="0" rtl="0" algn="l">
              <a:lnSpc>
                <a:spcPct val="90000"/>
              </a:lnSpc>
              <a:spcBef>
                <a:spcPts val="50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68" name="Google Shape;68;p10"/>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 name="Google Shape;69;p10"/>
          <p:cNvSpPr txBox="1"/>
          <p:nvPr>
            <p:ph idx="10" type="dt"/>
          </p:nvPr>
        </p:nvSpPr>
        <p:spPr>
          <a:xfrm>
            <a:off x="838200" y="6356354"/>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4038600" y="6356354"/>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8610600" y="6356354"/>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3.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838200" y="365129"/>
            <a:ext cx="10515600" cy="1325563"/>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1"/>
          <p:cNvSpPr txBox="1"/>
          <p:nvPr>
            <p:ph idx="10" type="dt"/>
          </p:nvPr>
        </p:nvSpPr>
        <p:spPr>
          <a:xfrm>
            <a:off x="838200" y="6356354"/>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1"/>
          <p:cNvSpPr txBox="1"/>
          <p:nvPr>
            <p:ph idx="11" type="ftr"/>
          </p:nvPr>
        </p:nvSpPr>
        <p:spPr>
          <a:xfrm>
            <a:off x="4038600" y="6356354"/>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1"/>
          <p:cNvSpPr txBox="1"/>
          <p:nvPr>
            <p:ph idx="12" type="sldNum"/>
          </p:nvPr>
        </p:nvSpPr>
        <p:spPr>
          <a:xfrm>
            <a:off x="8610600" y="6356354"/>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84" name="Shape 84"/>
        <p:cNvGrpSpPr/>
        <p:nvPr/>
      </p:nvGrpSpPr>
      <p:grpSpPr>
        <a:xfrm>
          <a:off x="0" y="0"/>
          <a:ext cx="0" cy="0"/>
          <a:chOff x="0" y="0"/>
          <a:chExt cx="0" cy="0"/>
        </a:xfrm>
      </p:grpSpPr>
      <p:sp>
        <p:nvSpPr>
          <p:cNvPr id="85" name="Google Shape;85;p13"/>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Autofit/>
          </a:bodyPr>
          <a:lstStyle>
            <a:lvl1pPr lvl="0" rtl="0">
              <a:spcBef>
                <a:spcPts val="0"/>
              </a:spcBef>
              <a:spcAft>
                <a:spcPts val="0"/>
              </a:spcAft>
              <a:buClr>
                <a:schemeClr val="dk1"/>
              </a:buClr>
              <a:buSzPts val="3700"/>
              <a:buNone/>
              <a:defRPr sz="3700">
                <a:solidFill>
                  <a:schemeClr val="dk1"/>
                </a:solidFill>
              </a:defRPr>
            </a:lvl1pPr>
            <a:lvl2pPr lvl="1" rtl="0">
              <a:spcBef>
                <a:spcPts val="0"/>
              </a:spcBef>
              <a:spcAft>
                <a:spcPts val="0"/>
              </a:spcAft>
              <a:buClr>
                <a:schemeClr val="dk1"/>
              </a:buClr>
              <a:buSzPts val="3700"/>
              <a:buNone/>
              <a:defRPr sz="3700">
                <a:solidFill>
                  <a:schemeClr val="dk1"/>
                </a:solidFill>
              </a:defRPr>
            </a:lvl2pPr>
            <a:lvl3pPr lvl="2" rtl="0">
              <a:spcBef>
                <a:spcPts val="0"/>
              </a:spcBef>
              <a:spcAft>
                <a:spcPts val="0"/>
              </a:spcAft>
              <a:buClr>
                <a:schemeClr val="dk1"/>
              </a:buClr>
              <a:buSzPts val="3700"/>
              <a:buNone/>
              <a:defRPr sz="3700">
                <a:solidFill>
                  <a:schemeClr val="dk1"/>
                </a:solidFill>
              </a:defRPr>
            </a:lvl3pPr>
            <a:lvl4pPr lvl="3" rtl="0">
              <a:spcBef>
                <a:spcPts val="0"/>
              </a:spcBef>
              <a:spcAft>
                <a:spcPts val="0"/>
              </a:spcAft>
              <a:buClr>
                <a:schemeClr val="dk1"/>
              </a:buClr>
              <a:buSzPts val="3700"/>
              <a:buNone/>
              <a:defRPr sz="3700">
                <a:solidFill>
                  <a:schemeClr val="dk1"/>
                </a:solidFill>
              </a:defRPr>
            </a:lvl4pPr>
            <a:lvl5pPr lvl="4" rtl="0">
              <a:spcBef>
                <a:spcPts val="0"/>
              </a:spcBef>
              <a:spcAft>
                <a:spcPts val="0"/>
              </a:spcAft>
              <a:buClr>
                <a:schemeClr val="dk1"/>
              </a:buClr>
              <a:buSzPts val="3700"/>
              <a:buNone/>
              <a:defRPr sz="3700">
                <a:solidFill>
                  <a:schemeClr val="dk1"/>
                </a:solidFill>
              </a:defRPr>
            </a:lvl5pPr>
            <a:lvl6pPr lvl="5" rtl="0">
              <a:spcBef>
                <a:spcPts val="0"/>
              </a:spcBef>
              <a:spcAft>
                <a:spcPts val="0"/>
              </a:spcAft>
              <a:buClr>
                <a:schemeClr val="dk1"/>
              </a:buClr>
              <a:buSzPts val="3700"/>
              <a:buNone/>
              <a:defRPr sz="3700">
                <a:solidFill>
                  <a:schemeClr val="dk1"/>
                </a:solidFill>
              </a:defRPr>
            </a:lvl6pPr>
            <a:lvl7pPr lvl="6" rtl="0">
              <a:spcBef>
                <a:spcPts val="0"/>
              </a:spcBef>
              <a:spcAft>
                <a:spcPts val="0"/>
              </a:spcAft>
              <a:buClr>
                <a:schemeClr val="dk1"/>
              </a:buClr>
              <a:buSzPts val="3700"/>
              <a:buNone/>
              <a:defRPr sz="3700">
                <a:solidFill>
                  <a:schemeClr val="dk1"/>
                </a:solidFill>
              </a:defRPr>
            </a:lvl7pPr>
            <a:lvl8pPr lvl="7" rtl="0">
              <a:spcBef>
                <a:spcPts val="0"/>
              </a:spcBef>
              <a:spcAft>
                <a:spcPts val="0"/>
              </a:spcAft>
              <a:buClr>
                <a:schemeClr val="dk1"/>
              </a:buClr>
              <a:buSzPts val="3700"/>
              <a:buNone/>
              <a:defRPr sz="3700">
                <a:solidFill>
                  <a:schemeClr val="dk1"/>
                </a:solidFill>
              </a:defRPr>
            </a:lvl8pPr>
            <a:lvl9pPr lvl="8" rtl="0">
              <a:spcBef>
                <a:spcPts val="0"/>
              </a:spcBef>
              <a:spcAft>
                <a:spcPts val="0"/>
              </a:spcAft>
              <a:buClr>
                <a:schemeClr val="dk1"/>
              </a:buClr>
              <a:buSzPts val="3700"/>
              <a:buNone/>
              <a:defRPr sz="3700">
                <a:solidFill>
                  <a:schemeClr val="dk1"/>
                </a:solidFill>
              </a:defRPr>
            </a:lvl9pPr>
          </a:lstStyle>
          <a:p/>
        </p:txBody>
      </p:sp>
      <p:sp>
        <p:nvSpPr>
          <p:cNvPr id="86" name="Google Shape;86;p13"/>
          <p:cNvSpPr txBox="1"/>
          <p:nvPr>
            <p:ph idx="1" type="body"/>
          </p:nvPr>
        </p:nvSpPr>
        <p:spPr>
          <a:xfrm>
            <a:off x="415600" y="1536633"/>
            <a:ext cx="11360700" cy="4555200"/>
          </a:xfrm>
          <a:prstGeom prst="rect">
            <a:avLst/>
          </a:prstGeom>
          <a:noFill/>
          <a:ln>
            <a:noFill/>
          </a:ln>
        </p:spPr>
        <p:txBody>
          <a:bodyPr anchorCtr="0" anchor="t" bIns="121900" lIns="121900" spcFirstLastPara="1" rIns="121900" wrap="square" tIns="121900">
            <a:noAutofit/>
          </a:bodyPr>
          <a:lstStyle>
            <a:lvl1pPr indent="-381000" lvl="0" marL="457200" rtl="0">
              <a:lnSpc>
                <a:spcPct val="115000"/>
              </a:lnSpc>
              <a:spcBef>
                <a:spcPts val="0"/>
              </a:spcBef>
              <a:spcAft>
                <a:spcPts val="0"/>
              </a:spcAft>
              <a:buClr>
                <a:schemeClr val="dk2"/>
              </a:buClr>
              <a:buSzPts val="2400"/>
              <a:buChar char="●"/>
              <a:defRPr sz="2400">
                <a:solidFill>
                  <a:schemeClr val="dk2"/>
                </a:solidFill>
              </a:defRPr>
            </a:lvl1pPr>
            <a:lvl2pPr indent="-349250" lvl="1" marL="914400" rtl="0">
              <a:lnSpc>
                <a:spcPct val="115000"/>
              </a:lnSpc>
              <a:spcBef>
                <a:spcPts val="2100"/>
              </a:spcBef>
              <a:spcAft>
                <a:spcPts val="0"/>
              </a:spcAft>
              <a:buClr>
                <a:schemeClr val="dk2"/>
              </a:buClr>
              <a:buSzPts val="1900"/>
              <a:buChar char="○"/>
              <a:defRPr sz="1900">
                <a:solidFill>
                  <a:schemeClr val="dk2"/>
                </a:solidFill>
              </a:defRPr>
            </a:lvl2pPr>
            <a:lvl3pPr indent="-349250" lvl="2" marL="1371600" rtl="0">
              <a:lnSpc>
                <a:spcPct val="115000"/>
              </a:lnSpc>
              <a:spcBef>
                <a:spcPts val="2100"/>
              </a:spcBef>
              <a:spcAft>
                <a:spcPts val="0"/>
              </a:spcAft>
              <a:buClr>
                <a:schemeClr val="dk2"/>
              </a:buClr>
              <a:buSzPts val="1900"/>
              <a:buChar char="■"/>
              <a:defRPr sz="1900">
                <a:solidFill>
                  <a:schemeClr val="dk2"/>
                </a:solidFill>
              </a:defRPr>
            </a:lvl3pPr>
            <a:lvl4pPr indent="-349250" lvl="3" marL="1828800" rtl="0">
              <a:lnSpc>
                <a:spcPct val="115000"/>
              </a:lnSpc>
              <a:spcBef>
                <a:spcPts val="2100"/>
              </a:spcBef>
              <a:spcAft>
                <a:spcPts val="0"/>
              </a:spcAft>
              <a:buClr>
                <a:schemeClr val="dk2"/>
              </a:buClr>
              <a:buSzPts val="1900"/>
              <a:buChar char="●"/>
              <a:defRPr sz="1900">
                <a:solidFill>
                  <a:schemeClr val="dk2"/>
                </a:solidFill>
              </a:defRPr>
            </a:lvl4pPr>
            <a:lvl5pPr indent="-349250" lvl="4" marL="2286000" rtl="0">
              <a:lnSpc>
                <a:spcPct val="115000"/>
              </a:lnSpc>
              <a:spcBef>
                <a:spcPts val="2100"/>
              </a:spcBef>
              <a:spcAft>
                <a:spcPts val="0"/>
              </a:spcAft>
              <a:buClr>
                <a:schemeClr val="dk2"/>
              </a:buClr>
              <a:buSzPts val="1900"/>
              <a:buChar char="○"/>
              <a:defRPr sz="1900">
                <a:solidFill>
                  <a:schemeClr val="dk2"/>
                </a:solidFill>
              </a:defRPr>
            </a:lvl5pPr>
            <a:lvl6pPr indent="-349250" lvl="5" marL="2743200" rtl="0">
              <a:lnSpc>
                <a:spcPct val="115000"/>
              </a:lnSpc>
              <a:spcBef>
                <a:spcPts val="2100"/>
              </a:spcBef>
              <a:spcAft>
                <a:spcPts val="0"/>
              </a:spcAft>
              <a:buClr>
                <a:schemeClr val="dk2"/>
              </a:buClr>
              <a:buSzPts val="1900"/>
              <a:buChar char="■"/>
              <a:defRPr sz="1900">
                <a:solidFill>
                  <a:schemeClr val="dk2"/>
                </a:solidFill>
              </a:defRPr>
            </a:lvl6pPr>
            <a:lvl7pPr indent="-349250" lvl="6" marL="3200400" rtl="0">
              <a:lnSpc>
                <a:spcPct val="115000"/>
              </a:lnSpc>
              <a:spcBef>
                <a:spcPts val="2100"/>
              </a:spcBef>
              <a:spcAft>
                <a:spcPts val="0"/>
              </a:spcAft>
              <a:buClr>
                <a:schemeClr val="dk2"/>
              </a:buClr>
              <a:buSzPts val="1900"/>
              <a:buChar char="●"/>
              <a:defRPr sz="1900">
                <a:solidFill>
                  <a:schemeClr val="dk2"/>
                </a:solidFill>
              </a:defRPr>
            </a:lvl7pPr>
            <a:lvl8pPr indent="-349250" lvl="7" marL="3657600" rtl="0">
              <a:lnSpc>
                <a:spcPct val="115000"/>
              </a:lnSpc>
              <a:spcBef>
                <a:spcPts val="2100"/>
              </a:spcBef>
              <a:spcAft>
                <a:spcPts val="0"/>
              </a:spcAft>
              <a:buClr>
                <a:schemeClr val="dk2"/>
              </a:buClr>
              <a:buSzPts val="1900"/>
              <a:buChar char="○"/>
              <a:defRPr sz="1900">
                <a:solidFill>
                  <a:schemeClr val="dk2"/>
                </a:solidFill>
              </a:defRPr>
            </a:lvl8pPr>
            <a:lvl9pPr indent="-349250" lvl="8" marL="4114800" rtl="0">
              <a:lnSpc>
                <a:spcPct val="115000"/>
              </a:lnSpc>
              <a:spcBef>
                <a:spcPts val="2100"/>
              </a:spcBef>
              <a:spcAft>
                <a:spcPts val="2100"/>
              </a:spcAft>
              <a:buClr>
                <a:schemeClr val="dk2"/>
              </a:buClr>
              <a:buSzPts val="1900"/>
              <a:buChar char="■"/>
              <a:defRPr sz="1900">
                <a:solidFill>
                  <a:schemeClr val="dk2"/>
                </a:solidFill>
              </a:defRPr>
            </a:lvl9pPr>
          </a:lstStyle>
          <a:p/>
        </p:txBody>
      </p:sp>
      <p:sp>
        <p:nvSpPr>
          <p:cNvPr id="87" name="Google Shape;87;p13"/>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lvl="0" rtl="0" algn="r">
              <a:buNone/>
              <a:defRPr sz="1300">
                <a:solidFill>
                  <a:schemeClr val="dk2"/>
                </a:solidFill>
              </a:defRPr>
            </a:lvl1pPr>
            <a:lvl2pPr lvl="1" rtl="0" algn="r">
              <a:buNone/>
              <a:defRPr sz="1300">
                <a:solidFill>
                  <a:schemeClr val="dk2"/>
                </a:solidFill>
              </a:defRPr>
            </a:lvl2pPr>
            <a:lvl3pPr lvl="2" rtl="0" algn="r">
              <a:buNone/>
              <a:defRPr sz="1300">
                <a:solidFill>
                  <a:schemeClr val="dk2"/>
                </a:solidFill>
              </a:defRPr>
            </a:lvl3pPr>
            <a:lvl4pPr lvl="3" rtl="0" algn="r">
              <a:buNone/>
              <a:defRPr sz="1300">
                <a:solidFill>
                  <a:schemeClr val="dk2"/>
                </a:solidFill>
              </a:defRPr>
            </a:lvl4pPr>
            <a:lvl5pPr lvl="4" rtl="0" algn="r">
              <a:buNone/>
              <a:defRPr sz="1300">
                <a:solidFill>
                  <a:schemeClr val="dk2"/>
                </a:solidFill>
              </a:defRPr>
            </a:lvl5pPr>
            <a:lvl6pPr lvl="5" rtl="0" algn="r">
              <a:buNone/>
              <a:defRPr sz="1300">
                <a:solidFill>
                  <a:schemeClr val="dk2"/>
                </a:solidFill>
              </a:defRPr>
            </a:lvl6pPr>
            <a:lvl7pPr lvl="6" rtl="0" algn="r">
              <a:buNone/>
              <a:defRPr sz="1300">
                <a:solidFill>
                  <a:schemeClr val="dk2"/>
                </a:solidFill>
              </a:defRPr>
            </a:lvl7pPr>
            <a:lvl8pPr lvl="7" rtl="0" algn="r">
              <a:buNone/>
              <a:defRPr sz="1300">
                <a:solidFill>
                  <a:schemeClr val="dk2"/>
                </a:solidFill>
              </a:defRPr>
            </a:lvl8pPr>
            <a:lvl9pPr lvl="8" rtl="0" algn="r">
              <a:buNone/>
              <a:defRPr sz="1300">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8.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10.jpg"/><Relationship Id="rId4" Type="http://schemas.openxmlformats.org/officeDocument/2006/relationships/image" Target="../media/image9.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23.png"/><Relationship Id="rId4" Type="http://schemas.openxmlformats.org/officeDocument/2006/relationships/hyperlink" Target="https://github.com/cyanharlow/purecss-zigario" TargetMode="External"/><Relationship Id="rId5" Type="http://schemas.openxmlformats.org/officeDocument/2006/relationships/image" Target="../media/image1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16.jpg"/><Relationship Id="rId4" Type="http://schemas.openxmlformats.org/officeDocument/2006/relationships/image" Target="../media/image2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5.xml"/><Relationship Id="rId3" Type="http://schemas.openxmlformats.org/officeDocument/2006/relationships/hyperlink" Target="http://wwwwwwwww.jodi.org/" TargetMode="External"/><Relationship Id="rId4" Type="http://schemas.openxmlformats.org/officeDocument/2006/relationships/image" Target="../media/image22.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6.xml"/><Relationship Id="rId3" Type="http://schemas.openxmlformats.org/officeDocument/2006/relationships/hyperlink" Target="http://wwwwwwwww.jodi.org/" TargetMode="External"/><Relationship Id="rId4" Type="http://schemas.openxmlformats.org/officeDocument/2006/relationships/image" Target="../media/image22.png"/><Relationship Id="rId5" Type="http://schemas.openxmlformats.org/officeDocument/2006/relationships/image" Target="../media/image20.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17.jpg"/><Relationship Id="rId4" Type="http://schemas.openxmlformats.org/officeDocument/2006/relationships/image" Target="../media/image11.jpg"/><Relationship Id="rId5" Type="http://schemas.openxmlformats.org/officeDocument/2006/relationships/hyperlink" Target="http://reas.com/p6_images3_p/" TargetMode="Externa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15.jpg"/><Relationship Id="rId4" Type="http://schemas.openxmlformats.org/officeDocument/2006/relationships/hyperlink" Target="https://works.jonobr1.com/Swinging" TargetMode="External"/><Relationship Id="rId5" Type="http://schemas.openxmlformats.org/officeDocument/2006/relationships/hyperlink" Target="https://works.jonobr1.com/Swinging" TargetMode="External"/><Relationship Id="rId6" Type="http://schemas.openxmlformats.org/officeDocument/2006/relationships/hyperlink" Target="https://works.jonobr1.com/Swinging" TargetMode="External"/><Relationship Id="rId7" Type="http://schemas.openxmlformats.org/officeDocument/2006/relationships/hyperlink" Target="https://works.jonobr1.com/Swinging" TargetMode="External"/><Relationship Id="rId8" Type="http://schemas.openxmlformats.org/officeDocument/2006/relationships/image" Target="../media/image18.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12.jp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13.jp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14.jp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2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4.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2" name="Shape 132"/>
        <p:cNvGrpSpPr/>
        <p:nvPr/>
      </p:nvGrpSpPr>
      <p:grpSpPr>
        <a:xfrm>
          <a:off x="0" y="0"/>
          <a:ext cx="0" cy="0"/>
          <a:chOff x="0" y="0"/>
          <a:chExt cx="0" cy="0"/>
        </a:xfrm>
      </p:grpSpPr>
      <p:sp>
        <p:nvSpPr>
          <p:cNvPr id="133" name="Google Shape;133;p25"/>
          <p:cNvSpPr txBox="1"/>
          <p:nvPr>
            <p:ph type="ctrTitle"/>
          </p:nvPr>
        </p:nvSpPr>
        <p:spPr>
          <a:xfrm>
            <a:off x="1524000" y="1254035"/>
            <a:ext cx="9144000" cy="1515292"/>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Clr>
                <a:srgbClr val="0070C0"/>
              </a:buClr>
              <a:buSzPts val="9600"/>
              <a:buFont typeface="Tahoma"/>
              <a:buNone/>
            </a:pPr>
            <a:r>
              <a:rPr b="1" lang="en-US" sz="9600">
                <a:solidFill>
                  <a:srgbClr val="0070C0"/>
                </a:solidFill>
                <a:latin typeface="Tahoma"/>
                <a:ea typeface="Tahoma"/>
                <a:cs typeface="Tahoma"/>
                <a:sym typeface="Tahoma"/>
              </a:rPr>
              <a:t>CSCI 202</a:t>
            </a:r>
            <a:endParaRPr/>
          </a:p>
        </p:txBody>
      </p:sp>
      <p:sp>
        <p:nvSpPr>
          <p:cNvPr id="134" name="Google Shape;134;p25"/>
          <p:cNvSpPr txBox="1"/>
          <p:nvPr>
            <p:ph idx="1" type="subTitle"/>
          </p:nvPr>
        </p:nvSpPr>
        <p:spPr>
          <a:xfrm>
            <a:off x="1524000" y="3629818"/>
            <a:ext cx="9144000" cy="917711"/>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chemeClr val="dk1"/>
              </a:buClr>
              <a:buSzPts val="6000"/>
              <a:buNone/>
            </a:pPr>
            <a:r>
              <a:rPr b="1" lang="en-US" sz="6000">
                <a:latin typeface="Tahoma"/>
                <a:ea typeface="Tahoma"/>
                <a:cs typeface="Tahoma"/>
                <a:sym typeface="Tahoma"/>
              </a:rPr>
              <a:t>HTML &amp; CSS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1" name="Shape 191"/>
        <p:cNvGrpSpPr/>
        <p:nvPr/>
      </p:nvGrpSpPr>
      <p:grpSpPr>
        <a:xfrm>
          <a:off x="0" y="0"/>
          <a:ext cx="0" cy="0"/>
          <a:chOff x="0" y="0"/>
          <a:chExt cx="0" cy="0"/>
        </a:xfrm>
      </p:grpSpPr>
      <p:sp>
        <p:nvSpPr>
          <p:cNvPr id="192" name="Google Shape;192;p34"/>
          <p:cNvSpPr txBox="1"/>
          <p:nvPr>
            <p:ph type="title"/>
          </p:nvPr>
        </p:nvSpPr>
        <p:spPr>
          <a:xfrm>
            <a:off x="838200" y="365129"/>
            <a:ext cx="10515600" cy="1071785"/>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0070C0"/>
              </a:buClr>
              <a:buSzPts val="4800"/>
              <a:buFont typeface="Arial"/>
              <a:buNone/>
            </a:pPr>
            <a:r>
              <a:rPr b="1" lang="en-US" sz="4800">
                <a:solidFill>
                  <a:srgbClr val="0070C0"/>
                </a:solidFill>
                <a:latin typeface="Arial"/>
                <a:ea typeface="Arial"/>
                <a:cs typeface="Arial"/>
                <a:sym typeface="Arial"/>
              </a:rPr>
              <a:t>Headings</a:t>
            </a:r>
            <a:endParaRPr/>
          </a:p>
        </p:txBody>
      </p:sp>
      <p:sp>
        <p:nvSpPr>
          <p:cNvPr id="193" name="Google Shape;193;p34"/>
          <p:cNvSpPr txBox="1"/>
          <p:nvPr>
            <p:ph idx="1" type="body"/>
          </p:nvPr>
        </p:nvSpPr>
        <p:spPr>
          <a:xfrm>
            <a:off x="681446" y="1403304"/>
            <a:ext cx="9559834" cy="2580867"/>
          </a:xfrm>
          <a:prstGeom prst="rect">
            <a:avLst/>
          </a:prstGeom>
          <a:noFill/>
          <a:ln>
            <a:noFill/>
          </a:ln>
        </p:spPr>
        <p:txBody>
          <a:bodyPr anchorCtr="0" anchor="t" bIns="45700" lIns="91425" spcFirstLastPara="1" rIns="91425" wrap="square" tIns="45700">
            <a:noAutofit/>
          </a:bodyPr>
          <a:lstStyle/>
          <a:p>
            <a:pPr indent="-228589" lvl="0" marL="228589" rtl="0" algn="l">
              <a:lnSpc>
                <a:spcPct val="90000"/>
              </a:lnSpc>
              <a:spcBef>
                <a:spcPts val="0"/>
              </a:spcBef>
              <a:spcAft>
                <a:spcPts val="0"/>
              </a:spcAft>
              <a:buClr>
                <a:schemeClr val="dk1"/>
              </a:buClr>
              <a:buSzPts val="3200"/>
              <a:buChar char="•"/>
            </a:pPr>
            <a:r>
              <a:rPr lang="en-US" sz="3200">
                <a:latin typeface="Arial"/>
                <a:ea typeface="Arial"/>
                <a:cs typeface="Arial"/>
                <a:sym typeface="Arial"/>
              </a:rPr>
              <a:t>Heading elements are organized into six levels.</a:t>
            </a:r>
            <a:endParaRPr/>
          </a:p>
          <a:p>
            <a:pPr indent="-228589" lvl="0" marL="228589" rtl="0" algn="l">
              <a:lnSpc>
                <a:spcPct val="90000"/>
              </a:lnSpc>
              <a:spcBef>
                <a:spcPts val="1000"/>
              </a:spcBef>
              <a:spcAft>
                <a:spcPts val="0"/>
              </a:spcAft>
              <a:buClr>
                <a:schemeClr val="dk1"/>
              </a:buClr>
              <a:buSzPts val="3200"/>
              <a:buChar char="•"/>
            </a:pPr>
            <a:r>
              <a:rPr lang="en-US" sz="3200">
                <a:latin typeface="Arial"/>
                <a:ea typeface="Arial"/>
                <a:cs typeface="Arial"/>
                <a:sym typeface="Arial"/>
              </a:rPr>
              <a:t>Headings are defined with the &lt;h1&gt; to &lt;h6&gt; tags.</a:t>
            </a:r>
            <a:endParaRPr/>
          </a:p>
          <a:p>
            <a:pPr indent="-228589" lvl="0" marL="228589" rtl="0" algn="l">
              <a:lnSpc>
                <a:spcPct val="90000"/>
              </a:lnSpc>
              <a:spcBef>
                <a:spcPts val="1000"/>
              </a:spcBef>
              <a:spcAft>
                <a:spcPts val="0"/>
              </a:spcAft>
              <a:buClr>
                <a:schemeClr val="dk1"/>
              </a:buClr>
              <a:buSzPts val="3200"/>
              <a:buChar char="•"/>
            </a:pPr>
            <a:r>
              <a:rPr lang="en-US" sz="3200">
                <a:latin typeface="Arial"/>
                <a:ea typeface="Arial"/>
                <a:cs typeface="Arial"/>
                <a:sym typeface="Arial"/>
              </a:rPr>
              <a:t>&lt;h1&gt; defines the most important heading.</a:t>
            </a:r>
            <a:endParaRPr/>
          </a:p>
          <a:p>
            <a:pPr indent="-228589" lvl="0" marL="228589" rtl="0" algn="l">
              <a:lnSpc>
                <a:spcPct val="90000"/>
              </a:lnSpc>
              <a:spcBef>
                <a:spcPts val="1000"/>
              </a:spcBef>
              <a:spcAft>
                <a:spcPts val="0"/>
              </a:spcAft>
              <a:buClr>
                <a:schemeClr val="dk1"/>
              </a:buClr>
              <a:buSzPts val="3200"/>
              <a:buChar char="•"/>
            </a:pPr>
            <a:r>
              <a:rPr lang="en-US" sz="3200">
                <a:latin typeface="Arial"/>
                <a:ea typeface="Arial"/>
                <a:cs typeface="Arial"/>
                <a:sym typeface="Arial"/>
              </a:rPr>
              <a:t>&lt;h6&gt; defines the least important heading.</a:t>
            </a:r>
            <a:endParaRPr/>
          </a:p>
        </p:txBody>
      </p:sp>
      <p:sp>
        <p:nvSpPr>
          <p:cNvPr id="194" name="Google Shape;194;p34"/>
          <p:cNvSpPr/>
          <p:nvPr/>
        </p:nvSpPr>
        <p:spPr>
          <a:xfrm>
            <a:off x="838201" y="3984172"/>
            <a:ext cx="9403079" cy="2873828"/>
          </a:xfrm>
          <a:prstGeom prst="roundRect">
            <a:avLst>
              <a:gd fmla="val 16667" name="adj"/>
            </a:avLst>
          </a:prstGeom>
          <a:solidFill>
            <a:srgbClr val="FBE4D4"/>
          </a:solidFill>
          <a:ln>
            <a:noFill/>
          </a:ln>
        </p:spPr>
        <p:txBody>
          <a:bodyPr anchorCtr="0" anchor="ctr" bIns="45700" lIns="91425" spcFirstLastPara="1" rIns="91425" wrap="square" tIns="45700">
            <a:noAutofit/>
          </a:bodyPr>
          <a:lstStyle/>
          <a:p>
            <a:pPr indent="0" lvl="0" marL="0" marR="0" rtl="0" algn="l">
              <a:lnSpc>
                <a:spcPct val="150000"/>
              </a:lnSpc>
              <a:spcBef>
                <a:spcPts val="0"/>
              </a:spcBef>
              <a:spcAft>
                <a:spcPts val="0"/>
              </a:spcAft>
              <a:buNone/>
            </a:pPr>
            <a:r>
              <a:rPr b="1" i="0" lang="en-US" sz="2800" u="none" cap="none" strike="noStrike">
                <a:solidFill>
                  <a:srgbClr val="0000CD"/>
                </a:solidFill>
                <a:latin typeface="Arial"/>
                <a:ea typeface="Arial"/>
                <a:cs typeface="Arial"/>
                <a:sym typeface="Arial"/>
              </a:rPr>
              <a:t>&lt;</a:t>
            </a:r>
            <a:r>
              <a:rPr b="1" i="0" lang="en-US" sz="2800" u="none" cap="none" strike="noStrike">
                <a:solidFill>
                  <a:srgbClr val="A52A2A"/>
                </a:solidFill>
                <a:latin typeface="Arial"/>
                <a:ea typeface="Arial"/>
                <a:cs typeface="Arial"/>
                <a:sym typeface="Arial"/>
              </a:rPr>
              <a:t>h1</a:t>
            </a:r>
            <a:r>
              <a:rPr b="1" i="0" lang="en-US" sz="2800" u="none" cap="none" strike="noStrike">
                <a:solidFill>
                  <a:srgbClr val="0000CD"/>
                </a:solidFill>
                <a:latin typeface="Arial"/>
                <a:ea typeface="Arial"/>
                <a:cs typeface="Arial"/>
                <a:sym typeface="Arial"/>
              </a:rPr>
              <a:t>&gt;</a:t>
            </a:r>
            <a:r>
              <a:rPr b="1" i="0" lang="en-US" sz="2800" u="none" cap="none" strike="noStrike">
                <a:solidFill>
                  <a:srgbClr val="000000"/>
                </a:solidFill>
                <a:latin typeface="Arial"/>
                <a:ea typeface="Arial"/>
                <a:cs typeface="Arial"/>
                <a:sym typeface="Arial"/>
              </a:rPr>
              <a:t>This is heading 1</a:t>
            </a:r>
            <a:r>
              <a:rPr b="1" i="0" lang="en-US" sz="2800" u="none" cap="none" strike="noStrike">
                <a:solidFill>
                  <a:srgbClr val="0000CD"/>
                </a:solidFill>
                <a:latin typeface="Arial"/>
                <a:ea typeface="Arial"/>
                <a:cs typeface="Arial"/>
                <a:sym typeface="Arial"/>
              </a:rPr>
              <a:t>&lt;</a:t>
            </a:r>
            <a:r>
              <a:rPr b="1" i="0" lang="en-US" sz="2800" u="none" cap="none" strike="noStrike">
                <a:solidFill>
                  <a:srgbClr val="A52A2A"/>
                </a:solidFill>
                <a:latin typeface="Arial"/>
                <a:ea typeface="Arial"/>
                <a:cs typeface="Arial"/>
                <a:sym typeface="Arial"/>
              </a:rPr>
              <a:t>/h1</a:t>
            </a:r>
            <a:r>
              <a:rPr b="1" i="0" lang="en-US" sz="2800" u="none" cap="none" strike="noStrike">
                <a:solidFill>
                  <a:srgbClr val="0000CD"/>
                </a:solidFill>
                <a:latin typeface="Arial"/>
                <a:ea typeface="Arial"/>
                <a:cs typeface="Arial"/>
                <a:sym typeface="Arial"/>
              </a:rPr>
              <a:t>&gt;</a:t>
            </a:r>
            <a:br>
              <a:rPr b="1" i="0" lang="en-US" sz="2800" u="none" cap="none" strike="noStrike">
                <a:solidFill>
                  <a:schemeClr val="lt1"/>
                </a:solidFill>
                <a:latin typeface="Arial"/>
                <a:ea typeface="Arial"/>
                <a:cs typeface="Arial"/>
                <a:sym typeface="Arial"/>
              </a:rPr>
            </a:br>
            <a:r>
              <a:rPr b="1" i="0" lang="en-US" sz="2800" u="none" cap="none" strike="noStrike">
                <a:solidFill>
                  <a:srgbClr val="0000CD"/>
                </a:solidFill>
                <a:latin typeface="Arial"/>
                <a:ea typeface="Arial"/>
                <a:cs typeface="Arial"/>
                <a:sym typeface="Arial"/>
              </a:rPr>
              <a:t>&lt;</a:t>
            </a:r>
            <a:r>
              <a:rPr b="1" i="0" lang="en-US" sz="2800" u="none" cap="none" strike="noStrike">
                <a:solidFill>
                  <a:srgbClr val="A52A2A"/>
                </a:solidFill>
                <a:latin typeface="Arial"/>
                <a:ea typeface="Arial"/>
                <a:cs typeface="Arial"/>
                <a:sym typeface="Arial"/>
              </a:rPr>
              <a:t>h2</a:t>
            </a:r>
            <a:r>
              <a:rPr b="1" i="0" lang="en-US" sz="2800" u="none" cap="none" strike="noStrike">
                <a:solidFill>
                  <a:srgbClr val="0000CD"/>
                </a:solidFill>
                <a:latin typeface="Arial"/>
                <a:ea typeface="Arial"/>
                <a:cs typeface="Arial"/>
                <a:sym typeface="Arial"/>
              </a:rPr>
              <a:t>&gt;</a:t>
            </a:r>
            <a:r>
              <a:rPr b="1" i="0" lang="en-US" sz="2800" u="none" cap="none" strike="noStrike">
                <a:solidFill>
                  <a:srgbClr val="000000"/>
                </a:solidFill>
                <a:latin typeface="Arial"/>
                <a:ea typeface="Arial"/>
                <a:cs typeface="Arial"/>
                <a:sym typeface="Arial"/>
              </a:rPr>
              <a:t>This is heading 2</a:t>
            </a:r>
            <a:r>
              <a:rPr b="1" i="0" lang="en-US" sz="2800" u="none" cap="none" strike="noStrike">
                <a:solidFill>
                  <a:srgbClr val="0000CD"/>
                </a:solidFill>
                <a:latin typeface="Arial"/>
                <a:ea typeface="Arial"/>
                <a:cs typeface="Arial"/>
                <a:sym typeface="Arial"/>
              </a:rPr>
              <a:t>&lt;</a:t>
            </a:r>
            <a:r>
              <a:rPr b="1" i="0" lang="en-US" sz="2800" u="none" cap="none" strike="noStrike">
                <a:solidFill>
                  <a:srgbClr val="A52A2A"/>
                </a:solidFill>
                <a:latin typeface="Arial"/>
                <a:ea typeface="Arial"/>
                <a:cs typeface="Arial"/>
                <a:sym typeface="Arial"/>
              </a:rPr>
              <a:t>/h2</a:t>
            </a:r>
            <a:r>
              <a:rPr b="1" i="0" lang="en-US" sz="2800" u="none" cap="none" strike="noStrike">
                <a:solidFill>
                  <a:srgbClr val="0000CD"/>
                </a:solidFill>
                <a:latin typeface="Arial"/>
                <a:ea typeface="Arial"/>
                <a:cs typeface="Arial"/>
                <a:sym typeface="Arial"/>
              </a:rPr>
              <a:t>&gt;</a:t>
            </a:r>
            <a:endParaRPr b="1" i="0" sz="2800" u="none" cap="none" strike="noStrike">
              <a:solidFill>
                <a:schemeClr val="lt1"/>
              </a:solidFill>
              <a:latin typeface="Arial"/>
              <a:ea typeface="Arial"/>
              <a:cs typeface="Arial"/>
              <a:sym typeface="Arial"/>
            </a:endParaRPr>
          </a:p>
          <a:p>
            <a:pPr indent="0" lvl="0" marL="0" marR="0" rtl="0" algn="l">
              <a:lnSpc>
                <a:spcPct val="150000"/>
              </a:lnSpc>
              <a:spcBef>
                <a:spcPts val="0"/>
              </a:spcBef>
              <a:spcAft>
                <a:spcPts val="0"/>
              </a:spcAft>
              <a:buNone/>
            </a:pPr>
            <a:r>
              <a:rPr b="1" i="0" lang="en-US" sz="2800" u="none" cap="none" strike="noStrike">
                <a:solidFill>
                  <a:srgbClr val="0000CD"/>
                </a:solidFill>
                <a:latin typeface="Arial"/>
                <a:ea typeface="Arial"/>
                <a:cs typeface="Arial"/>
                <a:sym typeface="Arial"/>
              </a:rPr>
              <a:t>  . . . </a:t>
            </a:r>
            <a:br>
              <a:rPr b="1" i="0" lang="en-US" sz="2800" u="none" cap="none" strike="noStrike">
                <a:solidFill>
                  <a:schemeClr val="lt1"/>
                </a:solidFill>
                <a:latin typeface="Arial"/>
                <a:ea typeface="Arial"/>
                <a:cs typeface="Arial"/>
                <a:sym typeface="Arial"/>
              </a:rPr>
            </a:br>
            <a:r>
              <a:rPr b="1" i="0" lang="en-US" sz="2800" u="none" cap="none" strike="noStrike">
                <a:solidFill>
                  <a:srgbClr val="0000CD"/>
                </a:solidFill>
                <a:latin typeface="Arial"/>
                <a:ea typeface="Arial"/>
                <a:cs typeface="Arial"/>
                <a:sym typeface="Arial"/>
              </a:rPr>
              <a:t>&lt;</a:t>
            </a:r>
            <a:r>
              <a:rPr b="1" i="0" lang="en-US" sz="2800" u="none" cap="none" strike="noStrike">
                <a:solidFill>
                  <a:srgbClr val="A52A2A"/>
                </a:solidFill>
                <a:latin typeface="Arial"/>
                <a:ea typeface="Arial"/>
                <a:cs typeface="Arial"/>
                <a:sym typeface="Arial"/>
              </a:rPr>
              <a:t>h6</a:t>
            </a:r>
            <a:r>
              <a:rPr b="1" i="0" lang="en-US" sz="2800" u="none" cap="none" strike="noStrike">
                <a:solidFill>
                  <a:srgbClr val="0000CD"/>
                </a:solidFill>
                <a:latin typeface="Arial"/>
                <a:ea typeface="Arial"/>
                <a:cs typeface="Arial"/>
                <a:sym typeface="Arial"/>
              </a:rPr>
              <a:t>&gt;</a:t>
            </a:r>
            <a:r>
              <a:rPr b="1" i="0" lang="en-US" sz="2800" u="none" cap="none" strike="noStrike">
                <a:solidFill>
                  <a:srgbClr val="000000"/>
                </a:solidFill>
                <a:latin typeface="Arial"/>
                <a:ea typeface="Arial"/>
                <a:cs typeface="Arial"/>
                <a:sym typeface="Arial"/>
              </a:rPr>
              <a:t>This is heading 6</a:t>
            </a:r>
            <a:r>
              <a:rPr b="1" i="0" lang="en-US" sz="2800" u="none" cap="none" strike="noStrike">
                <a:solidFill>
                  <a:srgbClr val="0000CD"/>
                </a:solidFill>
                <a:latin typeface="Arial"/>
                <a:ea typeface="Arial"/>
                <a:cs typeface="Arial"/>
                <a:sym typeface="Arial"/>
              </a:rPr>
              <a:t>&lt;</a:t>
            </a:r>
            <a:r>
              <a:rPr b="1" i="0" lang="en-US" sz="2800" u="none" cap="none" strike="noStrike">
                <a:solidFill>
                  <a:srgbClr val="A52A2A"/>
                </a:solidFill>
                <a:latin typeface="Arial"/>
                <a:ea typeface="Arial"/>
                <a:cs typeface="Arial"/>
                <a:sym typeface="Arial"/>
              </a:rPr>
              <a:t>/h6</a:t>
            </a:r>
            <a:r>
              <a:rPr b="1" i="0" lang="en-US" sz="2800" u="none" cap="none" strike="noStrike">
                <a:solidFill>
                  <a:srgbClr val="0000CD"/>
                </a:solidFill>
                <a:latin typeface="Arial"/>
                <a:ea typeface="Arial"/>
                <a:cs typeface="Arial"/>
                <a:sym typeface="Arial"/>
              </a:rPr>
              <a:t>&gt;</a:t>
            </a:r>
            <a:endParaRPr b="1" i="0" sz="2800" u="none" cap="none" strike="noStrike">
              <a:solidFill>
                <a:srgbClr val="174576"/>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9" name="Shape 199"/>
        <p:cNvGrpSpPr/>
        <p:nvPr/>
      </p:nvGrpSpPr>
      <p:grpSpPr>
        <a:xfrm>
          <a:off x="0" y="0"/>
          <a:ext cx="0" cy="0"/>
          <a:chOff x="0" y="0"/>
          <a:chExt cx="0" cy="0"/>
        </a:xfrm>
      </p:grpSpPr>
      <p:sp>
        <p:nvSpPr>
          <p:cNvPr id="200" name="Google Shape;200;p35"/>
          <p:cNvSpPr/>
          <p:nvPr/>
        </p:nvSpPr>
        <p:spPr>
          <a:xfrm>
            <a:off x="228600" y="1917587"/>
            <a:ext cx="5101091" cy="3887901"/>
          </a:xfrm>
          <a:prstGeom prst="rect">
            <a:avLst/>
          </a:prstGeom>
          <a:solidFill>
            <a:schemeClr val="lt2"/>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04040"/>
              </a:buClr>
              <a:buSzPts val="2400"/>
              <a:buFont typeface="Calibri"/>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01" name="Google Shape;201;p35"/>
          <p:cNvSpPr txBox="1"/>
          <p:nvPr>
            <p:ph type="title"/>
          </p:nvPr>
        </p:nvSpPr>
        <p:spPr>
          <a:xfrm>
            <a:off x="838200" y="365129"/>
            <a:ext cx="10515600" cy="1071785"/>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0070C0"/>
              </a:buClr>
              <a:buSzPts val="4800"/>
              <a:buFont typeface="Arial"/>
              <a:buNone/>
            </a:pPr>
            <a:r>
              <a:rPr b="1" lang="en-US" sz="4800">
                <a:solidFill>
                  <a:srgbClr val="0070C0"/>
                </a:solidFill>
                <a:latin typeface="Arial"/>
                <a:ea typeface="Arial"/>
                <a:cs typeface="Arial"/>
                <a:sym typeface="Arial"/>
              </a:rPr>
              <a:t>Headings</a:t>
            </a:r>
            <a:endParaRPr/>
          </a:p>
        </p:txBody>
      </p:sp>
      <p:sp>
        <p:nvSpPr>
          <p:cNvPr id="202" name="Google Shape;202;p35"/>
          <p:cNvSpPr txBox="1"/>
          <p:nvPr>
            <p:ph idx="1" type="body"/>
          </p:nvPr>
        </p:nvSpPr>
        <p:spPr>
          <a:xfrm>
            <a:off x="620486" y="2133600"/>
            <a:ext cx="4932363" cy="3671888"/>
          </a:xfrm>
          <a:prstGeom prst="rect">
            <a:avLst/>
          </a:prstGeom>
          <a:noFill/>
          <a:ln>
            <a:noFill/>
          </a:ln>
        </p:spPr>
        <p:txBody>
          <a:bodyPr anchorCtr="0" anchor="t" bIns="45700" lIns="91425" spcFirstLastPara="1" rIns="91425" wrap="square" tIns="45700">
            <a:noAutofit/>
          </a:bodyPr>
          <a:lstStyle/>
          <a:p>
            <a:pPr indent="-228589" lvl="0" marL="228589" rtl="0" algn="l">
              <a:lnSpc>
                <a:spcPct val="90000"/>
              </a:lnSpc>
              <a:spcBef>
                <a:spcPts val="0"/>
              </a:spcBef>
              <a:spcAft>
                <a:spcPts val="0"/>
              </a:spcAft>
              <a:buClr>
                <a:schemeClr val="dk1"/>
              </a:buClr>
              <a:buSzPts val="2800"/>
              <a:buFont typeface="Noto Sans Symbols"/>
              <a:buNone/>
            </a:pPr>
            <a:r>
              <a:rPr b="1" lang="en-US">
                <a:latin typeface="Times New Roman"/>
                <a:ea typeface="Times New Roman"/>
                <a:cs typeface="Times New Roman"/>
                <a:sym typeface="Times New Roman"/>
              </a:rPr>
              <a:t>&lt;h1&gt;Heading Level 1&lt;/h1&gt;</a:t>
            </a:r>
            <a:endParaRPr/>
          </a:p>
          <a:p>
            <a:pPr indent="-228589" lvl="0" marL="228589" rtl="0" algn="l">
              <a:lnSpc>
                <a:spcPct val="90000"/>
              </a:lnSpc>
              <a:spcBef>
                <a:spcPts val="1000"/>
              </a:spcBef>
              <a:spcAft>
                <a:spcPts val="0"/>
              </a:spcAft>
              <a:buClr>
                <a:schemeClr val="dk1"/>
              </a:buClr>
              <a:buSzPts val="2800"/>
              <a:buFont typeface="Noto Sans Symbols"/>
              <a:buNone/>
            </a:pPr>
            <a:r>
              <a:rPr b="1" lang="en-US">
                <a:latin typeface="Times New Roman"/>
                <a:ea typeface="Times New Roman"/>
                <a:cs typeface="Times New Roman"/>
                <a:sym typeface="Times New Roman"/>
              </a:rPr>
              <a:t>&lt;h2&gt;Heading Level 2&lt;/h2&gt;</a:t>
            </a:r>
            <a:endParaRPr/>
          </a:p>
          <a:p>
            <a:pPr indent="-228589" lvl="0" marL="228589" rtl="0" algn="l">
              <a:lnSpc>
                <a:spcPct val="90000"/>
              </a:lnSpc>
              <a:spcBef>
                <a:spcPts val="1000"/>
              </a:spcBef>
              <a:spcAft>
                <a:spcPts val="0"/>
              </a:spcAft>
              <a:buClr>
                <a:schemeClr val="dk1"/>
              </a:buClr>
              <a:buSzPts val="2800"/>
              <a:buFont typeface="Noto Sans Symbols"/>
              <a:buNone/>
            </a:pPr>
            <a:r>
              <a:rPr b="1" lang="en-US">
                <a:latin typeface="Times New Roman"/>
                <a:ea typeface="Times New Roman"/>
                <a:cs typeface="Times New Roman"/>
                <a:sym typeface="Times New Roman"/>
              </a:rPr>
              <a:t>&lt;h3&gt;Heading Level 3&lt;/h3&gt;</a:t>
            </a:r>
            <a:endParaRPr/>
          </a:p>
          <a:p>
            <a:pPr indent="-228589" lvl="0" marL="228589" rtl="0" algn="l">
              <a:lnSpc>
                <a:spcPct val="90000"/>
              </a:lnSpc>
              <a:spcBef>
                <a:spcPts val="1000"/>
              </a:spcBef>
              <a:spcAft>
                <a:spcPts val="0"/>
              </a:spcAft>
              <a:buClr>
                <a:schemeClr val="dk1"/>
              </a:buClr>
              <a:buSzPts val="2800"/>
              <a:buFont typeface="Noto Sans Symbols"/>
              <a:buNone/>
            </a:pPr>
            <a:r>
              <a:rPr b="1" lang="en-US">
                <a:latin typeface="Times New Roman"/>
                <a:ea typeface="Times New Roman"/>
                <a:cs typeface="Times New Roman"/>
                <a:sym typeface="Times New Roman"/>
              </a:rPr>
              <a:t>&lt;h4&gt;Heading Level 4&lt;/h4&gt;</a:t>
            </a:r>
            <a:endParaRPr/>
          </a:p>
          <a:p>
            <a:pPr indent="-228589" lvl="0" marL="228589" rtl="0" algn="l">
              <a:lnSpc>
                <a:spcPct val="90000"/>
              </a:lnSpc>
              <a:spcBef>
                <a:spcPts val="1000"/>
              </a:spcBef>
              <a:spcAft>
                <a:spcPts val="0"/>
              </a:spcAft>
              <a:buClr>
                <a:schemeClr val="dk1"/>
              </a:buClr>
              <a:buSzPts val="2800"/>
              <a:buFont typeface="Noto Sans Symbols"/>
              <a:buNone/>
            </a:pPr>
            <a:r>
              <a:rPr b="1" lang="en-US">
                <a:latin typeface="Times New Roman"/>
                <a:ea typeface="Times New Roman"/>
                <a:cs typeface="Times New Roman"/>
                <a:sym typeface="Times New Roman"/>
              </a:rPr>
              <a:t>&lt;h5&gt;Heading Level 5&lt;/h5&gt;</a:t>
            </a:r>
            <a:endParaRPr/>
          </a:p>
          <a:p>
            <a:pPr indent="-228589" lvl="0" marL="228589" rtl="0" algn="l">
              <a:lnSpc>
                <a:spcPct val="90000"/>
              </a:lnSpc>
              <a:spcBef>
                <a:spcPts val="1000"/>
              </a:spcBef>
              <a:spcAft>
                <a:spcPts val="0"/>
              </a:spcAft>
              <a:buClr>
                <a:schemeClr val="dk1"/>
              </a:buClr>
              <a:buSzPts val="2800"/>
              <a:buFont typeface="Noto Sans Symbols"/>
              <a:buNone/>
            </a:pPr>
            <a:r>
              <a:rPr b="1" lang="en-US">
                <a:latin typeface="Times New Roman"/>
                <a:ea typeface="Times New Roman"/>
                <a:cs typeface="Times New Roman"/>
                <a:sym typeface="Times New Roman"/>
              </a:rPr>
              <a:t>&lt;h6&gt;Heading Level 6&lt;/h6&gt;</a:t>
            </a:r>
            <a:endParaRPr/>
          </a:p>
        </p:txBody>
      </p:sp>
      <p:pic>
        <p:nvPicPr>
          <p:cNvPr id="203" name="Google Shape;203;p35"/>
          <p:cNvPicPr preferRelativeResize="0"/>
          <p:nvPr/>
        </p:nvPicPr>
        <p:blipFill rotWithShape="1">
          <a:blip r:embed="rId3">
            <a:alphaModFix/>
          </a:blip>
          <a:srcRect b="0" l="0" r="0" t="0"/>
          <a:stretch/>
        </p:blipFill>
        <p:spPr>
          <a:xfrm>
            <a:off x="6750322" y="1917587"/>
            <a:ext cx="4194175" cy="46482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7" name="Shape 207"/>
        <p:cNvGrpSpPr/>
        <p:nvPr/>
      </p:nvGrpSpPr>
      <p:grpSpPr>
        <a:xfrm>
          <a:off x="0" y="0"/>
          <a:ext cx="0" cy="0"/>
          <a:chOff x="0" y="0"/>
          <a:chExt cx="0" cy="0"/>
        </a:xfrm>
      </p:grpSpPr>
      <p:sp>
        <p:nvSpPr>
          <p:cNvPr id="208" name="Google Shape;208;p36"/>
          <p:cNvSpPr txBox="1"/>
          <p:nvPr>
            <p:ph type="title"/>
          </p:nvPr>
        </p:nvSpPr>
        <p:spPr>
          <a:xfrm>
            <a:off x="838200" y="365129"/>
            <a:ext cx="10515600" cy="1071785"/>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0070C0"/>
              </a:buClr>
              <a:buSzPts val="4800"/>
              <a:buFont typeface="Arial"/>
              <a:buNone/>
            </a:pPr>
            <a:r>
              <a:rPr b="1" lang="en-US" sz="4800">
                <a:solidFill>
                  <a:srgbClr val="0070C0"/>
                </a:solidFill>
                <a:latin typeface="Arial"/>
                <a:ea typeface="Arial"/>
                <a:cs typeface="Arial"/>
                <a:sym typeface="Arial"/>
              </a:rPr>
              <a:t>Comments</a:t>
            </a:r>
            <a:endParaRPr/>
          </a:p>
        </p:txBody>
      </p:sp>
      <p:sp>
        <p:nvSpPr>
          <p:cNvPr id="209" name="Google Shape;209;p36"/>
          <p:cNvSpPr txBox="1"/>
          <p:nvPr>
            <p:ph idx="1" type="body"/>
          </p:nvPr>
        </p:nvSpPr>
        <p:spPr>
          <a:xfrm>
            <a:off x="681446" y="1403305"/>
            <a:ext cx="9559834" cy="1000261"/>
          </a:xfrm>
          <a:prstGeom prst="rect">
            <a:avLst/>
          </a:prstGeom>
          <a:noFill/>
          <a:ln>
            <a:noFill/>
          </a:ln>
        </p:spPr>
        <p:txBody>
          <a:bodyPr anchorCtr="0" anchor="t" bIns="45700" lIns="91425" spcFirstLastPara="1" rIns="91425" wrap="square" tIns="45700">
            <a:noAutofit/>
          </a:bodyPr>
          <a:lstStyle/>
          <a:p>
            <a:pPr indent="-228589" lvl="0" marL="228589" rtl="0" algn="l">
              <a:lnSpc>
                <a:spcPct val="90000"/>
              </a:lnSpc>
              <a:spcBef>
                <a:spcPts val="0"/>
              </a:spcBef>
              <a:spcAft>
                <a:spcPts val="0"/>
              </a:spcAft>
              <a:buClr>
                <a:schemeClr val="dk1"/>
              </a:buClr>
              <a:buSzPts val="3200"/>
              <a:buChar char="•"/>
            </a:pPr>
            <a:r>
              <a:rPr lang="en-US" sz="3200">
                <a:latin typeface="Arial"/>
                <a:ea typeface="Arial"/>
                <a:cs typeface="Arial"/>
                <a:sym typeface="Arial"/>
              </a:rPr>
              <a:t>Comments can be added to your HTML source by using the following syntax:</a:t>
            </a:r>
            <a:endParaRPr/>
          </a:p>
        </p:txBody>
      </p:sp>
      <p:sp>
        <p:nvSpPr>
          <p:cNvPr id="210" name="Google Shape;210;p36"/>
          <p:cNvSpPr/>
          <p:nvPr/>
        </p:nvSpPr>
        <p:spPr>
          <a:xfrm>
            <a:off x="681446" y="2657971"/>
            <a:ext cx="9559834" cy="1391516"/>
          </a:xfrm>
          <a:prstGeom prst="roundRect">
            <a:avLst>
              <a:gd fmla="val 16667" name="adj"/>
            </a:avLst>
          </a:prstGeom>
          <a:solidFill>
            <a:srgbClr val="FBE4D4"/>
          </a:solidFill>
          <a:ln>
            <a:noFill/>
          </a:ln>
        </p:spPr>
        <p:txBody>
          <a:bodyPr anchorCtr="0" anchor="ctr" bIns="45700" lIns="91425" spcFirstLastPara="1" rIns="91425" wrap="square" tIns="45700">
            <a:noAutofit/>
          </a:bodyPr>
          <a:lstStyle/>
          <a:p>
            <a:pPr indent="0" lvl="0" marL="0" marR="0" rtl="0" algn="ctr">
              <a:lnSpc>
                <a:spcPct val="150000"/>
              </a:lnSpc>
              <a:spcBef>
                <a:spcPts val="0"/>
              </a:spcBef>
              <a:spcAft>
                <a:spcPts val="0"/>
              </a:spcAft>
              <a:buNone/>
            </a:pPr>
            <a:r>
              <a:rPr b="1" i="0" lang="en-US" sz="2800" u="none" cap="none" strike="noStrike">
                <a:solidFill>
                  <a:srgbClr val="00B050"/>
                </a:solidFill>
                <a:latin typeface="Arial"/>
                <a:ea typeface="Arial"/>
                <a:cs typeface="Arial"/>
                <a:sym typeface="Arial"/>
              </a:rPr>
              <a:t>&lt;!-- Write your comments here --&gt;</a:t>
            </a:r>
            <a:endParaRPr/>
          </a:p>
        </p:txBody>
      </p:sp>
      <p:sp>
        <p:nvSpPr>
          <p:cNvPr id="211" name="Google Shape;211;p36"/>
          <p:cNvSpPr txBox="1"/>
          <p:nvPr/>
        </p:nvSpPr>
        <p:spPr>
          <a:xfrm>
            <a:off x="681446" y="4538389"/>
            <a:ext cx="9559834" cy="1000261"/>
          </a:xfrm>
          <a:prstGeom prst="rect">
            <a:avLst/>
          </a:prstGeom>
          <a:noFill/>
          <a:ln>
            <a:noFill/>
          </a:ln>
        </p:spPr>
        <p:txBody>
          <a:bodyPr anchorCtr="0" anchor="t" bIns="45700" lIns="91425" spcFirstLastPara="1" rIns="91425" wrap="square" tIns="45700">
            <a:noAutofit/>
          </a:bodyPr>
          <a:lstStyle/>
          <a:p>
            <a:pPr indent="-228589" lvl="0" marL="228589" marR="0" rtl="0" algn="l">
              <a:lnSpc>
                <a:spcPct val="90000"/>
              </a:lnSpc>
              <a:spcBef>
                <a:spcPts val="0"/>
              </a:spcBef>
              <a:spcAft>
                <a:spcPts val="0"/>
              </a:spcAft>
              <a:buClr>
                <a:schemeClr val="dk1"/>
              </a:buClr>
              <a:buSzPts val="3200"/>
              <a:buFont typeface="Arial"/>
              <a:buChar char="•"/>
            </a:pPr>
            <a:r>
              <a:rPr b="0" i="0" lang="en-US" sz="3200" u="none" cap="none" strike="noStrike">
                <a:solidFill>
                  <a:schemeClr val="dk1"/>
                </a:solidFill>
                <a:latin typeface="Arial"/>
                <a:ea typeface="Arial"/>
                <a:cs typeface="Arial"/>
                <a:sym typeface="Arial"/>
              </a:rPr>
              <a:t>Comments are not displayed by the browser.</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6" name="Shape 216"/>
        <p:cNvGrpSpPr/>
        <p:nvPr/>
      </p:nvGrpSpPr>
      <p:grpSpPr>
        <a:xfrm>
          <a:off x="0" y="0"/>
          <a:ext cx="0" cy="0"/>
          <a:chOff x="0" y="0"/>
          <a:chExt cx="0" cy="0"/>
        </a:xfrm>
      </p:grpSpPr>
      <p:sp>
        <p:nvSpPr>
          <p:cNvPr id="217" name="Google Shape;217;p37"/>
          <p:cNvSpPr txBox="1"/>
          <p:nvPr>
            <p:ph type="title"/>
          </p:nvPr>
        </p:nvSpPr>
        <p:spPr>
          <a:xfrm>
            <a:off x="838200" y="365129"/>
            <a:ext cx="10515600" cy="1071785"/>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0070C0"/>
              </a:buClr>
              <a:buSzPts val="4800"/>
              <a:buFont typeface="Arial"/>
              <a:buNone/>
            </a:pPr>
            <a:r>
              <a:rPr b="1" lang="en-US" sz="4800">
                <a:solidFill>
                  <a:srgbClr val="0070C0"/>
                </a:solidFill>
                <a:latin typeface="Arial"/>
                <a:ea typeface="Arial"/>
                <a:cs typeface="Arial"/>
                <a:sym typeface="Arial"/>
              </a:rPr>
              <a:t>Paragraphs Element</a:t>
            </a:r>
            <a:endParaRPr/>
          </a:p>
        </p:txBody>
      </p:sp>
      <p:sp>
        <p:nvSpPr>
          <p:cNvPr id="218" name="Google Shape;218;p37"/>
          <p:cNvSpPr txBox="1"/>
          <p:nvPr>
            <p:ph idx="1" type="body"/>
          </p:nvPr>
        </p:nvSpPr>
        <p:spPr>
          <a:xfrm>
            <a:off x="681445" y="1489164"/>
            <a:ext cx="10212977" cy="1593669"/>
          </a:xfrm>
          <a:prstGeom prst="rect">
            <a:avLst/>
          </a:prstGeom>
          <a:noFill/>
          <a:ln>
            <a:noFill/>
          </a:ln>
        </p:spPr>
        <p:txBody>
          <a:bodyPr anchorCtr="0" anchor="t" bIns="45700" lIns="91425" spcFirstLastPara="1" rIns="91425" wrap="square" tIns="45700">
            <a:noAutofit/>
          </a:bodyPr>
          <a:lstStyle/>
          <a:p>
            <a:pPr indent="-228589" lvl="0" marL="228589" rtl="0" algn="l">
              <a:lnSpc>
                <a:spcPct val="90000"/>
              </a:lnSpc>
              <a:spcBef>
                <a:spcPts val="0"/>
              </a:spcBef>
              <a:spcAft>
                <a:spcPts val="0"/>
              </a:spcAft>
              <a:buClr>
                <a:schemeClr val="dk1"/>
              </a:buClr>
              <a:buSzPts val="3200"/>
              <a:buChar char="•"/>
            </a:pPr>
            <a:r>
              <a:rPr lang="en-US" sz="3200">
                <a:latin typeface="Arial"/>
                <a:ea typeface="Arial"/>
                <a:cs typeface="Arial"/>
                <a:sym typeface="Arial"/>
              </a:rPr>
              <a:t>The HTML &lt;p&gt; element defines a paragraph:</a:t>
            </a:r>
            <a:endParaRPr/>
          </a:p>
          <a:p>
            <a:pPr indent="-228589" lvl="0" marL="228589" rtl="0" algn="l">
              <a:lnSpc>
                <a:spcPct val="90000"/>
              </a:lnSpc>
              <a:spcBef>
                <a:spcPts val="1000"/>
              </a:spcBef>
              <a:spcAft>
                <a:spcPts val="0"/>
              </a:spcAft>
              <a:buClr>
                <a:schemeClr val="dk1"/>
              </a:buClr>
              <a:buSzPts val="3200"/>
              <a:buChar char="•"/>
            </a:pPr>
            <a:r>
              <a:rPr lang="en-US" sz="3200">
                <a:latin typeface="Arial"/>
                <a:ea typeface="Arial"/>
                <a:cs typeface="Arial"/>
                <a:sym typeface="Arial"/>
              </a:rPr>
              <a:t>Groups sentences and sections of text together.</a:t>
            </a:r>
            <a:endParaRPr/>
          </a:p>
        </p:txBody>
      </p:sp>
      <p:sp>
        <p:nvSpPr>
          <p:cNvPr id="219" name="Google Shape;219;p37"/>
          <p:cNvSpPr/>
          <p:nvPr/>
        </p:nvSpPr>
        <p:spPr>
          <a:xfrm>
            <a:off x="759823" y="3389491"/>
            <a:ext cx="9403079" cy="2873828"/>
          </a:xfrm>
          <a:prstGeom prst="roundRect">
            <a:avLst>
              <a:gd fmla="val 16667" name="adj"/>
            </a:avLst>
          </a:prstGeom>
          <a:solidFill>
            <a:srgbClr val="FBE4D4"/>
          </a:solidFill>
          <a:ln>
            <a:noFill/>
          </a:ln>
        </p:spPr>
        <p:txBody>
          <a:bodyPr anchorCtr="0" anchor="ctr" bIns="45700" lIns="91425" spcFirstLastPara="1" rIns="91425" wrap="square" tIns="45700">
            <a:noAutofit/>
          </a:bodyPr>
          <a:lstStyle/>
          <a:p>
            <a:pPr indent="0" lvl="0" marL="0" marR="0" rtl="0" algn="l">
              <a:lnSpc>
                <a:spcPct val="150000"/>
              </a:lnSpc>
              <a:spcBef>
                <a:spcPts val="0"/>
              </a:spcBef>
              <a:spcAft>
                <a:spcPts val="0"/>
              </a:spcAft>
              <a:buNone/>
            </a:pPr>
            <a:r>
              <a:rPr b="1" i="0" lang="en-US" sz="2800" u="none" cap="none" strike="noStrike">
                <a:solidFill>
                  <a:srgbClr val="0000CD"/>
                </a:solidFill>
                <a:latin typeface="Arial"/>
                <a:ea typeface="Arial"/>
                <a:cs typeface="Arial"/>
                <a:sym typeface="Arial"/>
              </a:rPr>
              <a:t>&lt;</a:t>
            </a:r>
            <a:r>
              <a:rPr b="1" i="0" lang="en-US" sz="2800" u="none" cap="none" strike="noStrike">
                <a:solidFill>
                  <a:srgbClr val="A52A2A"/>
                </a:solidFill>
                <a:latin typeface="Arial"/>
                <a:ea typeface="Arial"/>
                <a:cs typeface="Arial"/>
                <a:sym typeface="Arial"/>
              </a:rPr>
              <a:t>p</a:t>
            </a:r>
            <a:r>
              <a:rPr b="1" i="0" lang="en-US" sz="2800" u="none" cap="none" strike="noStrike">
                <a:solidFill>
                  <a:srgbClr val="0000CD"/>
                </a:solidFill>
                <a:latin typeface="Arial"/>
                <a:ea typeface="Arial"/>
                <a:cs typeface="Arial"/>
                <a:sym typeface="Arial"/>
              </a:rPr>
              <a:t>&gt;</a:t>
            </a:r>
            <a:r>
              <a:rPr b="1" i="0" lang="en-US" sz="2800" u="none" cap="none" strike="noStrike">
                <a:solidFill>
                  <a:srgbClr val="000000"/>
                </a:solidFill>
                <a:latin typeface="Arial"/>
                <a:ea typeface="Arial"/>
                <a:cs typeface="Arial"/>
                <a:sym typeface="Arial"/>
              </a:rPr>
              <a:t>Paragraph 1</a:t>
            </a:r>
            <a:r>
              <a:rPr b="1" i="0" lang="en-US" sz="2800" u="none" cap="none" strike="noStrike">
                <a:solidFill>
                  <a:srgbClr val="0000CD"/>
                </a:solidFill>
                <a:latin typeface="Arial"/>
                <a:ea typeface="Arial"/>
                <a:cs typeface="Arial"/>
                <a:sym typeface="Arial"/>
              </a:rPr>
              <a:t>&lt;</a:t>
            </a:r>
            <a:r>
              <a:rPr b="1" i="0" lang="en-US" sz="2800" u="none" cap="none" strike="noStrike">
                <a:solidFill>
                  <a:srgbClr val="A52A2A"/>
                </a:solidFill>
                <a:latin typeface="Arial"/>
                <a:ea typeface="Arial"/>
                <a:cs typeface="Arial"/>
                <a:sym typeface="Arial"/>
              </a:rPr>
              <a:t>/p</a:t>
            </a:r>
            <a:r>
              <a:rPr b="1" i="0" lang="en-US" sz="2800" u="none" cap="none" strike="noStrike">
                <a:solidFill>
                  <a:srgbClr val="0000CD"/>
                </a:solidFill>
                <a:latin typeface="Arial"/>
                <a:ea typeface="Arial"/>
                <a:cs typeface="Arial"/>
                <a:sym typeface="Arial"/>
              </a:rPr>
              <a:t>&gt;</a:t>
            </a:r>
            <a:br>
              <a:rPr b="1" i="0" lang="en-US" sz="2800" u="none" cap="none" strike="noStrike">
                <a:solidFill>
                  <a:schemeClr val="lt1"/>
                </a:solidFill>
                <a:latin typeface="Arial"/>
                <a:ea typeface="Arial"/>
                <a:cs typeface="Arial"/>
                <a:sym typeface="Arial"/>
              </a:rPr>
            </a:br>
            <a:r>
              <a:rPr b="1" i="0" lang="en-US" sz="2800" u="none" cap="none" strike="noStrike">
                <a:solidFill>
                  <a:srgbClr val="0000CD"/>
                </a:solidFill>
                <a:latin typeface="Arial"/>
                <a:ea typeface="Arial"/>
                <a:cs typeface="Arial"/>
                <a:sym typeface="Arial"/>
              </a:rPr>
              <a:t>&lt;</a:t>
            </a:r>
            <a:r>
              <a:rPr b="1" i="0" lang="en-US" sz="2800" u="none" cap="none" strike="noStrike">
                <a:solidFill>
                  <a:srgbClr val="A52A2A"/>
                </a:solidFill>
                <a:latin typeface="Arial"/>
                <a:ea typeface="Arial"/>
                <a:cs typeface="Arial"/>
                <a:sym typeface="Arial"/>
              </a:rPr>
              <a:t>p</a:t>
            </a:r>
            <a:r>
              <a:rPr b="1" i="0" lang="en-US" sz="2800" u="none" cap="none" strike="noStrike">
                <a:solidFill>
                  <a:srgbClr val="0000CD"/>
                </a:solidFill>
                <a:latin typeface="Arial"/>
                <a:ea typeface="Arial"/>
                <a:cs typeface="Arial"/>
                <a:sym typeface="Arial"/>
              </a:rPr>
              <a:t>&gt;</a:t>
            </a:r>
            <a:r>
              <a:rPr b="1" i="0" lang="en-US" sz="2800" u="none" cap="none" strike="noStrike">
                <a:solidFill>
                  <a:srgbClr val="000000"/>
                </a:solidFill>
                <a:latin typeface="Arial"/>
                <a:ea typeface="Arial"/>
                <a:cs typeface="Arial"/>
                <a:sym typeface="Arial"/>
              </a:rPr>
              <a:t>Paragraph 2</a:t>
            </a:r>
            <a:r>
              <a:rPr b="1" i="0" lang="en-US" sz="2800" u="none" cap="none" strike="noStrike">
                <a:solidFill>
                  <a:srgbClr val="0000CD"/>
                </a:solidFill>
                <a:latin typeface="Arial"/>
                <a:ea typeface="Arial"/>
                <a:cs typeface="Arial"/>
                <a:sym typeface="Arial"/>
              </a:rPr>
              <a:t>&lt;</a:t>
            </a:r>
            <a:r>
              <a:rPr b="1" i="0" lang="en-US" sz="2800" u="none" cap="none" strike="noStrike">
                <a:solidFill>
                  <a:srgbClr val="A52A2A"/>
                </a:solidFill>
                <a:latin typeface="Arial"/>
                <a:ea typeface="Arial"/>
                <a:cs typeface="Arial"/>
                <a:sym typeface="Arial"/>
              </a:rPr>
              <a:t>/p</a:t>
            </a:r>
            <a:r>
              <a:rPr b="1" i="0" lang="en-US" sz="2800" u="none" cap="none" strike="noStrike">
                <a:solidFill>
                  <a:srgbClr val="0000CD"/>
                </a:solidFill>
                <a:latin typeface="Arial"/>
                <a:ea typeface="Arial"/>
                <a:cs typeface="Arial"/>
                <a:sym typeface="Arial"/>
              </a:rPr>
              <a:t>&gt;</a:t>
            </a:r>
            <a:br>
              <a:rPr b="1" i="0" lang="en-US" sz="2800" u="none" cap="none" strike="noStrike">
                <a:solidFill>
                  <a:schemeClr val="lt1"/>
                </a:solidFill>
                <a:latin typeface="Arial"/>
                <a:ea typeface="Arial"/>
                <a:cs typeface="Arial"/>
                <a:sym typeface="Arial"/>
              </a:rPr>
            </a:br>
            <a:r>
              <a:rPr b="1" i="0" lang="en-US" sz="2800" u="none" cap="none" strike="noStrike">
                <a:solidFill>
                  <a:srgbClr val="0000CD"/>
                </a:solidFill>
                <a:latin typeface="Arial"/>
                <a:ea typeface="Arial"/>
                <a:cs typeface="Arial"/>
                <a:sym typeface="Arial"/>
              </a:rPr>
              <a:t>&lt;</a:t>
            </a:r>
            <a:r>
              <a:rPr b="1" i="0" lang="en-US" sz="2800" u="none" cap="none" strike="noStrike">
                <a:solidFill>
                  <a:srgbClr val="A52A2A"/>
                </a:solidFill>
                <a:latin typeface="Arial"/>
                <a:ea typeface="Arial"/>
                <a:cs typeface="Arial"/>
                <a:sym typeface="Arial"/>
              </a:rPr>
              <a:t>p</a:t>
            </a:r>
            <a:r>
              <a:rPr b="1" i="0" lang="en-US" sz="2800" u="none" cap="none" strike="noStrike">
                <a:solidFill>
                  <a:srgbClr val="0000CD"/>
                </a:solidFill>
                <a:latin typeface="Arial"/>
                <a:ea typeface="Arial"/>
                <a:cs typeface="Arial"/>
                <a:sym typeface="Arial"/>
              </a:rPr>
              <a:t>&gt;</a:t>
            </a:r>
            <a:r>
              <a:rPr b="1" i="0" lang="en-US" sz="2800" u="none" cap="none" strike="noStrike">
                <a:solidFill>
                  <a:srgbClr val="000000"/>
                </a:solidFill>
                <a:latin typeface="Arial"/>
                <a:ea typeface="Arial"/>
                <a:cs typeface="Arial"/>
                <a:sym typeface="Arial"/>
              </a:rPr>
              <a:t>Paragraph 3</a:t>
            </a:r>
            <a:r>
              <a:rPr b="1" i="0" lang="en-US" sz="2800" u="none" cap="none" strike="noStrike">
                <a:solidFill>
                  <a:srgbClr val="0000CD"/>
                </a:solidFill>
                <a:latin typeface="Arial"/>
                <a:ea typeface="Arial"/>
                <a:cs typeface="Arial"/>
                <a:sym typeface="Arial"/>
              </a:rPr>
              <a:t>&lt;</a:t>
            </a:r>
            <a:r>
              <a:rPr b="1" i="0" lang="en-US" sz="2800" u="none" cap="none" strike="noStrike">
                <a:solidFill>
                  <a:srgbClr val="A52A2A"/>
                </a:solidFill>
                <a:latin typeface="Arial"/>
                <a:ea typeface="Arial"/>
                <a:cs typeface="Arial"/>
                <a:sym typeface="Arial"/>
              </a:rPr>
              <a:t>/p</a:t>
            </a:r>
            <a:r>
              <a:rPr b="1" i="0" lang="en-US" sz="2800" u="none" cap="none" strike="noStrike">
                <a:solidFill>
                  <a:srgbClr val="0000CD"/>
                </a:solidFill>
                <a:latin typeface="Arial"/>
                <a:ea typeface="Arial"/>
                <a:cs typeface="Arial"/>
                <a:sym typeface="Arial"/>
              </a:rPr>
              <a:t>&gt;</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4" name="Shape 224"/>
        <p:cNvGrpSpPr/>
        <p:nvPr/>
      </p:nvGrpSpPr>
      <p:grpSpPr>
        <a:xfrm>
          <a:off x="0" y="0"/>
          <a:ext cx="0" cy="0"/>
          <a:chOff x="0" y="0"/>
          <a:chExt cx="0" cy="0"/>
        </a:xfrm>
      </p:grpSpPr>
      <p:sp>
        <p:nvSpPr>
          <p:cNvPr id="225" name="Google Shape;225;p38"/>
          <p:cNvSpPr txBox="1"/>
          <p:nvPr>
            <p:ph type="title"/>
          </p:nvPr>
        </p:nvSpPr>
        <p:spPr>
          <a:xfrm>
            <a:off x="838200" y="365129"/>
            <a:ext cx="10515600" cy="1071785"/>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0070C0"/>
              </a:buClr>
              <a:buSzPts val="4800"/>
              <a:buFont typeface="Arial"/>
              <a:buNone/>
            </a:pPr>
            <a:r>
              <a:rPr b="1" lang="en-US" sz="4800">
                <a:solidFill>
                  <a:srgbClr val="0070C0"/>
                </a:solidFill>
                <a:latin typeface="Arial"/>
                <a:ea typeface="Arial"/>
                <a:cs typeface="Arial"/>
                <a:sym typeface="Arial"/>
              </a:rPr>
              <a:t>Line Breaks</a:t>
            </a:r>
            <a:endParaRPr/>
          </a:p>
        </p:txBody>
      </p:sp>
      <p:sp>
        <p:nvSpPr>
          <p:cNvPr id="226" name="Google Shape;226;p38"/>
          <p:cNvSpPr txBox="1"/>
          <p:nvPr>
            <p:ph idx="1" type="body"/>
          </p:nvPr>
        </p:nvSpPr>
        <p:spPr>
          <a:xfrm>
            <a:off x="681446" y="1403305"/>
            <a:ext cx="9559834" cy="1836284"/>
          </a:xfrm>
          <a:prstGeom prst="rect">
            <a:avLst/>
          </a:prstGeom>
          <a:noFill/>
          <a:ln>
            <a:noFill/>
          </a:ln>
        </p:spPr>
        <p:txBody>
          <a:bodyPr anchorCtr="0" anchor="t" bIns="45700" lIns="91425" spcFirstLastPara="1" rIns="91425" wrap="square" tIns="45700">
            <a:noAutofit/>
          </a:bodyPr>
          <a:lstStyle/>
          <a:p>
            <a:pPr indent="-228589" lvl="0" marL="228589" rtl="0" algn="l">
              <a:lnSpc>
                <a:spcPct val="90000"/>
              </a:lnSpc>
              <a:spcBef>
                <a:spcPts val="0"/>
              </a:spcBef>
              <a:spcAft>
                <a:spcPts val="0"/>
              </a:spcAft>
              <a:buClr>
                <a:schemeClr val="dk1"/>
              </a:buClr>
              <a:buSzPts val="3200"/>
              <a:buChar char="•"/>
            </a:pPr>
            <a:r>
              <a:rPr lang="en-US" sz="3200">
                <a:latin typeface="Arial"/>
                <a:ea typeface="Arial"/>
                <a:cs typeface="Arial"/>
                <a:sym typeface="Arial"/>
              </a:rPr>
              <a:t>The &lt;br&gt; tag inserts a single line break.</a:t>
            </a:r>
            <a:endParaRPr/>
          </a:p>
          <a:p>
            <a:pPr indent="-228589" lvl="0" marL="228589" rtl="0" algn="l">
              <a:lnSpc>
                <a:spcPct val="90000"/>
              </a:lnSpc>
              <a:spcBef>
                <a:spcPts val="1000"/>
              </a:spcBef>
              <a:spcAft>
                <a:spcPts val="0"/>
              </a:spcAft>
              <a:buClr>
                <a:schemeClr val="dk1"/>
              </a:buClr>
              <a:buSzPts val="3200"/>
              <a:buChar char="•"/>
            </a:pPr>
            <a:r>
              <a:rPr lang="en-US" sz="3200">
                <a:latin typeface="Arial"/>
                <a:ea typeface="Arial"/>
                <a:cs typeface="Arial"/>
                <a:sym typeface="Arial"/>
              </a:rPr>
              <a:t>The &lt;br&gt; tag is an empty tag which means that it has no end tag.</a:t>
            </a:r>
            <a:endParaRPr/>
          </a:p>
        </p:txBody>
      </p:sp>
      <p:sp>
        <p:nvSpPr>
          <p:cNvPr id="227" name="Google Shape;227;p38"/>
          <p:cNvSpPr/>
          <p:nvPr/>
        </p:nvSpPr>
        <p:spPr>
          <a:xfrm>
            <a:off x="681446" y="3154363"/>
            <a:ext cx="9403079" cy="2873828"/>
          </a:xfrm>
          <a:prstGeom prst="roundRect">
            <a:avLst>
              <a:gd fmla="val 16667" name="adj"/>
            </a:avLst>
          </a:prstGeom>
          <a:solidFill>
            <a:srgbClr val="FBE4D4"/>
          </a:solidFill>
          <a:ln>
            <a:noFill/>
          </a:ln>
        </p:spPr>
        <p:txBody>
          <a:bodyPr anchorCtr="0" anchor="ctr" bIns="45700" lIns="91425" spcFirstLastPara="1" rIns="91425" wrap="square" tIns="45700">
            <a:noAutofit/>
          </a:bodyPr>
          <a:lstStyle/>
          <a:p>
            <a:pPr indent="0" lvl="0" marL="0" marR="0" rtl="0" algn="l">
              <a:lnSpc>
                <a:spcPct val="150000"/>
              </a:lnSpc>
              <a:spcBef>
                <a:spcPts val="0"/>
              </a:spcBef>
              <a:spcAft>
                <a:spcPts val="0"/>
              </a:spcAft>
              <a:buNone/>
            </a:pPr>
            <a:r>
              <a:rPr b="1" i="0" lang="en-US" sz="2800" u="none" cap="none" strike="noStrike">
                <a:solidFill>
                  <a:srgbClr val="0000CD"/>
                </a:solidFill>
                <a:latin typeface="Arial"/>
                <a:ea typeface="Arial"/>
                <a:cs typeface="Arial"/>
                <a:sym typeface="Arial"/>
              </a:rPr>
              <a:t>&lt;</a:t>
            </a:r>
            <a:r>
              <a:rPr b="1" i="0" lang="en-US" sz="2800" u="none" cap="none" strike="noStrike">
                <a:solidFill>
                  <a:srgbClr val="A52A2A"/>
                </a:solidFill>
                <a:latin typeface="Arial"/>
                <a:ea typeface="Arial"/>
                <a:cs typeface="Arial"/>
                <a:sym typeface="Arial"/>
              </a:rPr>
              <a:t>p</a:t>
            </a:r>
            <a:r>
              <a:rPr b="1" i="0" lang="en-US" sz="2800" u="none" cap="none" strike="noStrike">
                <a:solidFill>
                  <a:srgbClr val="0000CD"/>
                </a:solidFill>
                <a:latin typeface="Arial"/>
                <a:ea typeface="Arial"/>
                <a:cs typeface="Arial"/>
                <a:sym typeface="Arial"/>
              </a:rPr>
              <a:t>&gt;</a:t>
            </a:r>
            <a:r>
              <a:rPr b="1" i="0" lang="en-US" sz="2800" u="none" cap="none" strike="noStrike">
                <a:solidFill>
                  <a:srgbClr val="000000"/>
                </a:solidFill>
                <a:latin typeface="Arial"/>
                <a:ea typeface="Arial"/>
                <a:cs typeface="Arial"/>
                <a:sym typeface="Arial"/>
              </a:rPr>
              <a:t>Principles and technologies &lt;</a:t>
            </a:r>
            <a:r>
              <a:rPr b="1" i="0" lang="en-US" sz="2800" u="none" cap="none" strike="noStrike">
                <a:solidFill>
                  <a:srgbClr val="C00000"/>
                </a:solidFill>
                <a:latin typeface="Arial"/>
                <a:ea typeface="Arial"/>
                <a:cs typeface="Arial"/>
                <a:sym typeface="Arial"/>
              </a:rPr>
              <a:t>br</a:t>
            </a:r>
            <a:r>
              <a:rPr b="1" i="0" lang="en-US" sz="2800" u="none" cap="none" strike="noStrike">
                <a:solidFill>
                  <a:srgbClr val="000000"/>
                </a:solidFill>
                <a:latin typeface="Arial"/>
                <a:ea typeface="Arial"/>
                <a:cs typeface="Arial"/>
                <a:sym typeface="Arial"/>
              </a:rPr>
              <a:t>&gt;</a:t>
            </a:r>
            <a:endParaRPr/>
          </a:p>
          <a:p>
            <a:pPr indent="0" lvl="0" marL="0" marR="0" rtl="0" algn="l">
              <a:lnSpc>
                <a:spcPct val="150000"/>
              </a:lnSpc>
              <a:spcBef>
                <a:spcPts val="0"/>
              </a:spcBef>
              <a:spcAft>
                <a:spcPts val="0"/>
              </a:spcAft>
              <a:buNone/>
            </a:pPr>
            <a:r>
              <a:rPr b="1" i="0" lang="en-US" sz="2800" u="none" cap="none" strike="noStrike">
                <a:solidFill>
                  <a:srgbClr val="000000"/>
                </a:solidFill>
                <a:latin typeface="Arial"/>
                <a:ea typeface="Arial"/>
                <a:cs typeface="Arial"/>
                <a:sym typeface="Arial"/>
              </a:rPr>
              <a:t>required to produce and &lt;</a:t>
            </a:r>
            <a:r>
              <a:rPr b="1" i="0" lang="en-US" sz="2800" u="none" cap="none" strike="noStrike">
                <a:solidFill>
                  <a:srgbClr val="C00000"/>
                </a:solidFill>
                <a:latin typeface="Arial"/>
                <a:ea typeface="Arial"/>
                <a:cs typeface="Arial"/>
                <a:sym typeface="Arial"/>
              </a:rPr>
              <a:t>br</a:t>
            </a:r>
            <a:r>
              <a:rPr b="1" i="0" lang="en-US" sz="2800" u="none" cap="none" strike="noStrike">
                <a:solidFill>
                  <a:srgbClr val="000000"/>
                </a:solidFill>
                <a:latin typeface="Arial"/>
                <a:ea typeface="Arial"/>
                <a:cs typeface="Arial"/>
                <a:sym typeface="Arial"/>
              </a:rPr>
              <a:t>&gt;</a:t>
            </a:r>
            <a:endParaRPr/>
          </a:p>
          <a:p>
            <a:pPr indent="0" lvl="0" marL="0" marR="0" rtl="0" algn="l">
              <a:lnSpc>
                <a:spcPct val="150000"/>
              </a:lnSpc>
              <a:spcBef>
                <a:spcPts val="0"/>
              </a:spcBef>
              <a:spcAft>
                <a:spcPts val="0"/>
              </a:spcAft>
              <a:buNone/>
            </a:pPr>
            <a:r>
              <a:rPr b="1" i="0" lang="en-US" sz="2800" u="none" cap="none" strike="noStrike">
                <a:solidFill>
                  <a:srgbClr val="000000"/>
                </a:solidFill>
                <a:latin typeface="Arial"/>
                <a:ea typeface="Arial"/>
                <a:cs typeface="Arial"/>
                <a:sym typeface="Arial"/>
              </a:rPr>
              <a:t>distribute Web content&lt;</a:t>
            </a:r>
            <a:r>
              <a:rPr b="1" i="0" lang="en-US" sz="2800" u="none" cap="none" strike="noStrike">
                <a:solidFill>
                  <a:srgbClr val="C00000"/>
                </a:solidFill>
                <a:latin typeface="Arial"/>
                <a:ea typeface="Arial"/>
                <a:cs typeface="Arial"/>
                <a:sym typeface="Arial"/>
              </a:rPr>
              <a:t>br</a:t>
            </a:r>
            <a:r>
              <a:rPr b="1" i="0" lang="en-US" sz="2800" u="none" cap="none" strike="noStrike">
                <a:solidFill>
                  <a:srgbClr val="000000"/>
                </a:solidFill>
                <a:latin typeface="Arial"/>
                <a:ea typeface="Arial"/>
                <a:cs typeface="Arial"/>
                <a:sym typeface="Arial"/>
              </a:rPr>
              <a:t>&gt;</a:t>
            </a:r>
            <a:endParaRPr/>
          </a:p>
          <a:p>
            <a:pPr indent="0" lvl="0" marL="0" marR="0" rtl="0" algn="l">
              <a:lnSpc>
                <a:spcPct val="150000"/>
              </a:lnSpc>
              <a:spcBef>
                <a:spcPts val="0"/>
              </a:spcBef>
              <a:spcAft>
                <a:spcPts val="0"/>
              </a:spcAft>
              <a:buNone/>
            </a:pPr>
            <a:r>
              <a:rPr b="1" i="0" lang="en-US" sz="2800" u="none" cap="none" strike="noStrike">
                <a:solidFill>
                  <a:srgbClr val="0000CD"/>
                </a:solidFill>
                <a:latin typeface="Arial"/>
                <a:ea typeface="Arial"/>
                <a:cs typeface="Arial"/>
                <a:sym typeface="Arial"/>
              </a:rPr>
              <a:t>&lt;</a:t>
            </a:r>
            <a:r>
              <a:rPr b="1" i="0" lang="en-US" sz="2800" u="none" cap="none" strike="noStrike">
                <a:solidFill>
                  <a:srgbClr val="A52A2A"/>
                </a:solidFill>
                <a:latin typeface="Arial"/>
                <a:ea typeface="Arial"/>
                <a:cs typeface="Arial"/>
                <a:sym typeface="Arial"/>
              </a:rPr>
              <a:t>/p</a:t>
            </a:r>
            <a:r>
              <a:rPr b="1" i="0" lang="en-US" sz="2800" u="none" cap="none" strike="noStrike">
                <a:solidFill>
                  <a:srgbClr val="0000CD"/>
                </a:solidFill>
                <a:latin typeface="Arial"/>
                <a:ea typeface="Arial"/>
                <a:cs typeface="Arial"/>
                <a:sym typeface="Arial"/>
              </a:rPr>
              <a:t>&gt;</a:t>
            </a:r>
            <a:endParaRPr b="1" i="0" sz="2800" u="none" cap="none" strike="noStrike">
              <a:solidFill>
                <a:srgbClr val="174576"/>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2" name="Shape 232"/>
        <p:cNvGrpSpPr/>
        <p:nvPr/>
      </p:nvGrpSpPr>
      <p:grpSpPr>
        <a:xfrm>
          <a:off x="0" y="0"/>
          <a:ext cx="0" cy="0"/>
          <a:chOff x="0" y="0"/>
          <a:chExt cx="0" cy="0"/>
        </a:xfrm>
      </p:grpSpPr>
      <p:sp>
        <p:nvSpPr>
          <p:cNvPr id="233" name="Google Shape;233;p39"/>
          <p:cNvSpPr txBox="1"/>
          <p:nvPr>
            <p:ph type="title"/>
          </p:nvPr>
        </p:nvSpPr>
        <p:spPr>
          <a:xfrm>
            <a:off x="838200" y="365129"/>
            <a:ext cx="10515600" cy="1071785"/>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0070C0"/>
              </a:buClr>
              <a:buSzPts val="4800"/>
              <a:buFont typeface="Arial"/>
              <a:buNone/>
            </a:pPr>
            <a:r>
              <a:rPr b="1" lang="en-US" sz="4800">
                <a:solidFill>
                  <a:srgbClr val="0070C0"/>
                </a:solidFill>
                <a:latin typeface="Arial"/>
                <a:ea typeface="Arial"/>
                <a:cs typeface="Arial"/>
                <a:sym typeface="Arial"/>
              </a:rPr>
              <a:t>The Horizontal Rule </a:t>
            </a:r>
            <a:endParaRPr/>
          </a:p>
        </p:txBody>
      </p:sp>
      <p:sp>
        <p:nvSpPr>
          <p:cNvPr id="234" name="Google Shape;234;p39"/>
          <p:cNvSpPr txBox="1"/>
          <p:nvPr>
            <p:ph idx="1" type="body"/>
          </p:nvPr>
        </p:nvSpPr>
        <p:spPr>
          <a:xfrm>
            <a:off x="681446" y="1403305"/>
            <a:ext cx="9559834" cy="1836284"/>
          </a:xfrm>
          <a:prstGeom prst="rect">
            <a:avLst/>
          </a:prstGeom>
          <a:noFill/>
          <a:ln>
            <a:noFill/>
          </a:ln>
        </p:spPr>
        <p:txBody>
          <a:bodyPr anchorCtr="0" anchor="t" bIns="45700" lIns="91425" spcFirstLastPara="1" rIns="91425" wrap="square" tIns="45700">
            <a:noAutofit/>
          </a:bodyPr>
          <a:lstStyle/>
          <a:p>
            <a:pPr indent="-228589" lvl="0" marL="228589" rtl="0" algn="l">
              <a:lnSpc>
                <a:spcPct val="90000"/>
              </a:lnSpc>
              <a:spcBef>
                <a:spcPts val="0"/>
              </a:spcBef>
              <a:spcAft>
                <a:spcPts val="0"/>
              </a:spcAft>
              <a:buClr>
                <a:schemeClr val="dk1"/>
              </a:buClr>
              <a:buSzPts val="3200"/>
              <a:buChar char="•"/>
            </a:pPr>
            <a:r>
              <a:rPr lang="en-US" sz="3200">
                <a:latin typeface="Arial"/>
                <a:ea typeface="Arial"/>
                <a:cs typeface="Arial"/>
                <a:sym typeface="Arial"/>
              </a:rPr>
              <a:t>The &lt;hr&gt; tag inserts a horizontal line on the page.</a:t>
            </a:r>
            <a:endParaRPr/>
          </a:p>
        </p:txBody>
      </p:sp>
      <p:sp>
        <p:nvSpPr>
          <p:cNvPr id="235" name="Google Shape;235;p39"/>
          <p:cNvSpPr/>
          <p:nvPr/>
        </p:nvSpPr>
        <p:spPr>
          <a:xfrm>
            <a:off x="681446" y="2627421"/>
            <a:ext cx="9403079" cy="2873828"/>
          </a:xfrm>
          <a:prstGeom prst="roundRect">
            <a:avLst>
              <a:gd fmla="val 16667" name="adj"/>
            </a:avLst>
          </a:prstGeom>
          <a:solidFill>
            <a:srgbClr val="FBE4D4"/>
          </a:solidFill>
          <a:ln>
            <a:noFill/>
          </a:ln>
        </p:spPr>
        <p:txBody>
          <a:bodyPr anchorCtr="0" anchor="ctr" bIns="45700" lIns="91425" spcFirstLastPara="1" rIns="91425" wrap="square" tIns="45700">
            <a:noAutofit/>
          </a:bodyPr>
          <a:lstStyle/>
          <a:p>
            <a:pPr indent="0" lvl="0" marL="0" marR="0" rtl="0" algn="l">
              <a:lnSpc>
                <a:spcPct val="150000"/>
              </a:lnSpc>
              <a:spcBef>
                <a:spcPts val="0"/>
              </a:spcBef>
              <a:spcAft>
                <a:spcPts val="0"/>
              </a:spcAft>
              <a:buNone/>
            </a:pPr>
            <a:r>
              <a:rPr b="1" i="0" lang="en-US" sz="3600" u="none" cap="none" strike="noStrike">
                <a:solidFill>
                  <a:srgbClr val="0000CD"/>
                </a:solidFill>
                <a:latin typeface="Arial"/>
                <a:ea typeface="Arial"/>
                <a:cs typeface="Arial"/>
                <a:sym typeface="Arial"/>
              </a:rPr>
              <a:t>&lt;</a:t>
            </a:r>
            <a:r>
              <a:rPr b="1" i="0" lang="en-US" sz="3600" u="none" cap="none" strike="noStrike">
                <a:solidFill>
                  <a:srgbClr val="A52A2A"/>
                </a:solidFill>
                <a:latin typeface="Arial"/>
                <a:ea typeface="Arial"/>
                <a:cs typeface="Arial"/>
                <a:sym typeface="Arial"/>
              </a:rPr>
              <a:t>hr</a:t>
            </a:r>
            <a:r>
              <a:rPr b="1" i="0" lang="en-US" sz="3600" u="none" cap="none" strike="noStrike">
                <a:solidFill>
                  <a:srgbClr val="0000CD"/>
                </a:solidFill>
                <a:latin typeface="Arial"/>
                <a:ea typeface="Arial"/>
                <a:cs typeface="Arial"/>
                <a:sym typeface="Arial"/>
              </a:rPr>
              <a:t>&gt;</a:t>
            </a:r>
            <a:endParaRPr b="1" i="0" sz="3600" u="none" cap="none" strike="noStrike">
              <a:solidFill>
                <a:srgbClr val="174576"/>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0" name="Shape 240"/>
        <p:cNvGrpSpPr/>
        <p:nvPr/>
      </p:nvGrpSpPr>
      <p:grpSpPr>
        <a:xfrm>
          <a:off x="0" y="0"/>
          <a:ext cx="0" cy="0"/>
          <a:chOff x="0" y="0"/>
          <a:chExt cx="0" cy="0"/>
        </a:xfrm>
      </p:grpSpPr>
      <p:sp>
        <p:nvSpPr>
          <p:cNvPr id="241" name="Google Shape;241;p40"/>
          <p:cNvSpPr txBox="1"/>
          <p:nvPr>
            <p:ph type="title"/>
          </p:nvPr>
        </p:nvSpPr>
        <p:spPr>
          <a:xfrm>
            <a:off x="838200" y="365129"/>
            <a:ext cx="10515600" cy="1071785"/>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0070C0"/>
              </a:buClr>
              <a:buSzPts val="4800"/>
              <a:buFont typeface="Arial"/>
              <a:buNone/>
            </a:pPr>
            <a:r>
              <a:rPr b="1" lang="en-US" sz="4800">
                <a:solidFill>
                  <a:srgbClr val="0070C0"/>
                </a:solidFill>
                <a:latin typeface="Arial"/>
                <a:ea typeface="Arial"/>
                <a:cs typeface="Arial"/>
                <a:sym typeface="Arial"/>
              </a:rPr>
              <a:t>The Blockquote Element</a:t>
            </a:r>
            <a:endParaRPr/>
          </a:p>
        </p:txBody>
      </p:sp>
      <p:sp>
        <p:nvSpPr>
          <p:cNvPr id="242" name="Google Shape;242;p40"/>
          <p:cNvSpPr txBox="1"/>
          <p:nvPr>
            <p:ph idx="1" type="body"/>
          </p:nvPr>
        </p:nvSpPr>
        <p:spPr>
          <a:xfrm>
            <a:off x="681446" y="1403305"/>
            <a:ext cx="9559834" cy="1836284"/>
          </a:xfrm>
          <a:prstGeom prst="rect">
            <a:avLst/>
          </a:prstGeom>
          <a:noFill/>
          <a:ln>
            <a:noFill/>
          </a:ln>
        </p:spPr>
        <p:txBody>
          <a:bodyPr anchorCtr="0" anchor="t" bIns="45700" lIns="91425" spcFirstLastPara="1" rIns="91425" wrap="square" tIns="45700">
            <a:noAutofit/>
          </a:bodyPr>
          <a:lstStyle/>
          <a:p>
            <a:pPr indent="-228589" lvl="0" marL="228589" rtl="0" algn="l">
              <a:lnSpc>
                <a:spcPct val="90000"/>
              </a:lnSpc>
              <a:spcBef>
                <a:spcPts val="0"/>
              </a:spcBef>
              <a:spcAft>
                <a:spcPts val="0"/>
              </a:spcAft>
              <a:buClr>
                <a:schemeClr val="dk1"/>
              </a:buClr>
              <a:buSzPts val="3200"/>
              <a:buChar char="•"/>
            </a:pPr>
            <a:r>
              <a:rPr lang="en-US" sz="3200">
                <a:latin typeface="Arial"/>
                <a:ea typeface="Arial"/>
                <a:cs typeface="Arial"/>
                <a:sym typeface="Arial"/>
              </a:rPr>
              <a:t>Blockquote element Indents a block of text for special emphasis</a:t>
            </a:r>
            <a:endParaRPr/>
          </a:p>
          <a:p>
            <a:pPr indent="-228589" lvl="0" marL="228589" rtl="0" algn="l">
              <a:lnSpc>
                <a:spcPct val="90000"/>
              </a:lnSpc>
              <a:spcBef>
                <a:spcPts val="1000"/>
              </a:spcBef>
              <a:spcAft>
                <a:spcPts val="0"/>
              </a:spcAft>
              <a:buClr>
                <a:schemeClr val="dk1"/>
              </a:buClr>
              <a:buSzPts val="3200"/>
              <a:buChar char="•"/>
            </a:pPr>
            <a:r>
              <a:rPr lang="en-US" sz="3200">
                <a:latin typeface="Arial"/>
                <a:ea typeface="Arial"/>
                <a:cs typeface="Arial"/>
                <a:sym typeface="Arial"/>
              </a:rPr>
              <a:t>Semantically appropriate for long quotations</a:t>
            </a:r>
            <a:endParaRPr/>
          </a:p>
        </p:txBody>
      </p:sp>
      <p:sp>
        <p:nvSpPr>
          <p:cNvPr id="243" name="Google Shape;243;p40"/>
          <p:cNvSpPr/>
          <p:nvPr/>
        </p:nvSpPr>
        <p:spPr>
          <a:xfrm>
            <a:off x="681446" y="3239589"/>
            <a:ext cx="9403079" cy="2873828"/>
          </a:xfrm>
          <a:prstGeom prst="roundRect">
            <a:avLst>
              <a:gd fmla="val 16667" name="adj"/>
            </a:avLst>
          </a:prstGeom>
          <a:solidFill>
            <a:srgbClr val="FBE4D4"/>
          </a:solidFill>
          <a:ln>
            <a:noFill/>
          </a:ln>
        </p:spPr>
        <p:txBody>
          <a:bodyPr anchorCtr="0" anchor="ctr" bIns="45700" lIns="91425" spcFirstLastPara="1" rIns="91425" wrap="square" tIns="45700">
            <a:noAutofit/>
          </a:bodyPr>
          <a:lstStyle/>
          <a:p>
            <a:pPr indent="0" lvl="0" marL="0" marR="0" rtl="0" algn="l">
              <a:lnSpc>
                <a:spcPct val="150000"/>
              </a:lnSpc>
              <a:spcBef>
                <a:spcPts val="0"/>
              </a:spcBef>
              <a:spcAft>
                <a:spcPts val="0"/>
              </a:spcAft>
              <a:buNone/>
            </a:pPr>
            <a:r>
              <a:rPr b="0" i="0" lang="en-US" sz="3200" u="none" cap="none" strike="noStrike">
                <a:solidFill>
                  <a:schemeClr val="dk1"/>
                </a:solidFill>
                <a:latin typeface="Arial"/>
                <a:ea typeface="Arial"/>
                <a:cs typeface="Arial"/>
                <a:sym typeface="Arial"/>
              </a:rPr>
              <a:t>&lt;</a:t>
            </a:r>
            <a:r>
              <a:rPr b="0" i="0" lang="en-US" sz="3200" u="none" cap="none" strike="noStrike">
                <a:solidFill>
                  <a:srgbClr val="C00000"/>
                </a:solidFill>
                <a:latin typeface="Arial"/>
                <a:ea typeface="Arial"/>
                <a:cs typeface="Arial"/>
                <a:sym typeface="Arial"/>
              </a:rPr>
              <a:t>blockquote</a:t>
            </a:r>
            <a:r>
              <a:rPr b="0" i="0" lang="en-US" sz="3200" u="none" cap="none" strike="noStrike">
                <a:solidFill>
                  <a:schemeClr val="dk1"/>
                </a:solidFill>
                <a:latin typeface="Arial"/>
                <a:ea typeface="Arial"/>
                <a:cs typeface="Arial"/>
                <a:sym typeface="Arial"/>
              </a:rPr>
              <a:t>&gt;</a:t>
            </a:r>
            <a:endParaRPr/>
          </a:p>
          <a:p>
            <a:pPr indent="0" lvl="0" marL="0" marR="0" rtl="0" algn="l">
              <a:lnSpc>
                <a:spcPct val="150000"/>
              </a:lnSpc>
              <a:spcBef>
                <a:spcPts val="0"/>
              </a:spcBef>
              <a:spcAft>
                <a:spcPts val="0"/>
              </a:spcAft>
              <a:buNone/>
            </a:pPr>
            <a:r>
              <a:rPr b="0" i="0" lang="en-US" sz="3200" u="none" cap="none" strike="noStrike">
                <a:solidFill>
                  <a:schemeClr val="dk1"/>
                </a:solidFill>
                <a:latin typeface="Arial"/>
                <a:ea typeface="Arial"/>
                <a:cs typeface="Arial"/>
                <a:sym typeface="Arial"/>
              </a:rPr>
              <a:t>   …</a:t>
            </a:r>
            <a:r>
              <a:rPr b="0" i="1" lang="en-US" sz="3200" u="none" cap="none" strike="noStrike">
                <a:solidFill>
                  <a:schemeClr val="dk1"/>
                </a:solidFill>
                <a:latin typeface="Arial"/>
                <a:ea typeface="Arial"/>
                <a:cs typeface="Arial"/>
                <a:sym typeface="Arial"/>
              </a:rPr>
              <a:t>text goes here</a:t>
            </a:r>
            <a:r>
              <a:rPr b="0" i="0" lang="en-US" sz="3200" u="none" cap="none" strike="noStrike">
                <a:solidFill>
                  <a:schemeClr val="dk1"/>
                </a:solidFill>
                <a:latin typeface="Arial"/>
                <a:ea typeface="Arial"/>
                <a:cs typeface="Arial"/>
                <a:sym typeface="Arial"/>
              </a:rPr>
              <a:t>…</a:t>
            </a:r>
            <a:endParaRPr/>
          </a:p>
          <a:p>
            <a:pPr indent="0" lvl="0" marL="0" marR="0" rtl="0" algn="l">
              <a:lnSpc>
                <a:spcPct val="150000"/>
              </a:lnSpc>
              <a:spcBef>
                <a:spcPts val="0"/>
              </a:spcBef>
              <a:spcAft>
                <a:spcPts val="0"/>
              </a:spcAft>
              <a:buNone/>
            </a:pPr>
            <a:r>
              <a:rPr b="0" i="0" lang="en-US" sz="3200" u="none" cap="none" strike="noStrike">
                <a:solidFill>
                  <a:schemeClr val="dk1"/>
                </a:solidFill>
                <a:latin typeface="Arial"/>
                <a:ea typeface="Arial"/>
                <a:cs typeface="Arial"/>
                <a:sym typeface="Arial"/>
              </a:rPr>
              <a:t>&lt;/</a:t>
            </a:r>
            <a:r>
              <a:rPr b="0" i="0" lang="en-US" sz="3200" u="none" cap="none" strike="noStrike">
                <a:solidFill>
                  <a:srgbClr val="C00000"/>
                </a:solidFill>
                <a:latin typeface="Arial"/>
                <a:ea typeface="Arial"/>
                <a:cs typeface="Arial"/>
                <a:sym typeface="Arial"/>
              </a:rPr>
              <a:t>blockquote</a:t>
            </a:r>
            <a:r>
              <a:rPr b="0" i="0" lang="en-US" sz="3200" u="none" cap="none" strike="noStrike">
                <a:solidFill>
                  <a:schemeClr val="dk1"/>
                </a:solidFill>
                <a:latin typeface="Arial"/>
                <a:ea typeface="Arial"/>
                <a:cs typeface="Arial"/>
                <a:sym typeface="Arial"/>
              </a:rPr>
              <a:t>&gt;</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7" name="Shape 247"/>
        <p:cNvGrpSpPr/>
        <p:nvPr/>
      </p:nvGrpSpPr>
      <p:grpSpPr>
        <a:xfrm>
          <a:off x="0" y="0"/>
          <a:ext cx="0" cy="0"/>
          <a:chOff x="0" y="0"/>
          <a:chExt cx="0" cy="0"/>
        </a:xfrm>
      </p:grpSpPr>
      <p:sp>
        <p:nvSpPr>
          <p:cNvPr id="248" name="Google Shape;248;p41"/>
          <p:cNvSpPr txBox="1"/>
          <p:nvPr>
            <p:ph type="title"/>
          </p:nvPr>
        </p:nvSpPr>
        <p:spPr>
          <a:xfrm>
            <a:off x="298101" y="331520"/>
            <a:ext cx="10515600" cy="1071785"/>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0070C0"/>
              </a:buClr>
              <a:buSzPts val="4800"/>
              <a:buFont typeface="Arial"/>
              <a:buNone/>
            </a:pPr>
            <a:r>
              <a:rPr b="1" lang="en-US" sz="4800">
                <a:solidFill>
                  <a:srgbClr val="0070C0"/>
                </a:solidFill>
                <a:latin typeface="Arial"/>
                <a:ea typeface="Arial"/>
                <a:cs typeface="Arial"/>
                <a:sym typeface="Arial"/>
              </a:rPr>
              <a:t>HTML Block and Inline Elements</a:t>
            </a:r>
            <a:endParaRPr/>
          </a:p>
        </p:txBody>
      </p:sp>
      <p:sp>
        <p:nvSpPr>
          <p:cNvPr id="249" name="Google Shape;249;p41"/>
          <p:cNvSpPr txBox="1"/>
          <p:nvPr>
            <p:ph idx="1" type="body"/>
          </p:nvPr>
        </p:nvSpPr>
        <p:spPr>
          <a:xfrm>
            <a:off x="681445" y="1403305"/>
            <a:ext cx="9748913" cy="4749522"/>
          </a:xfrm>
          <a:prstGeom prst="rect">
            <a:avLst/>
          </a:prstGeom>
          <a:noFill/>
          <a:ln>
            <a:noFill/>
          </a:ln>
        </p:spPr>
        <p:txBody>
          <a:bodyPr anchorCtr="0" anchor="t" bIns="45700" lIns="91425" spcFirstLastPara="1" rIns="91425" wrap="square" tIns="45700">
            <a:noAutofit/>
          </a:bodyPr>
          <a:lstStyle/>
          <a:p>
            <a:pPr indent="-182880" lvl="0" marL="182880" rtl="0" algn="l">
              <a:lnSpc>
                <a:spcPct val="95000"/>
              </a:lnSpc>
              <a:spcBef>
                <a:spcPts val="0"/>
              </a:spcBef>
              <a:spcAft>
                <a:spcPts val="0"/>
              </a:spcAft>
              <a:buClr>
                <a:srgbClr val="6F6F74"/>
              </a:buClr>
              <a:buSzPts val="2240"/>
              <a:buChar char="•"/>
            </a:pPr>
            <a:r>
              <a:rPr lang="en-US">
                <a:solidFill>
                  <a:srgbClr val="000000"/>
                </a:solidFill>
                <a:latin typeface="Arial"/>
                <a:ea typeface="Arial"/>
                <a:cs typeface="Arial"/>
                <a:sym typeface="Arial"/>
              </a:rPr>
              <a:t>One of the most important attributes of an element is its display.  The two most common are </a:t>
            </a:r>
            <a:r>
              <a:rPr lang="en-US">
                <a:solidFill>
                  <a:srgbClr val="0070C0"/>
                </a:solidFill>
                <a:latin typeface="Arial"/>
                <a:ea typeface="Arial"/>
                <a:cs typeface="Arial"/>
                <a:sym typeface="Arial"/>
              </a:rPr>
              <a:t>block</a:t>
            </a:r>
            <a:r>
              <a:rPr lang="en-US">
                <a:solidFill>
                  <a:srgbClr val="000000"/>
                </a:solidFill>
                <a:latin typeface="Arial"/>
                <a:ea typeface="Arial"/>
                <a:cs typeface="Arial"/>
                <a:sym typeface="Arial"/>
              </a:rPr>
              <a:t> and </a:t>
            </a:r>
            <a:r>
              <a:rPr lang="en-US">
                <a:solidFill>
                  <a:srgbClr val="0070C0"/>
                </a:solidFill>
                <a:latin typeface="Arial"/>
                <a:ea typeface="Arial"/>
                <a:cs typeface="Arial"/>
                <a:sym typeface="Arial"/>
              </a:rPr>
              <a:t>inline</a:t>
            </a:r>
            <a:endParaRPr/>
          </a:p>
          <a:p>
            <a:pPr indent="-182880" lvl="0" marL="182880" rtl="0" algn="l">
              <a:lnSpc>
                <a:spcPct val="95000"/>
              </a:lnSpc>
              <a:spcBef>
                <a:spcPts val="1600"/>
              </a:spcBef>
              <a:spcAft>
                <a:spcPts val="0"/>
              </a:spcAft>
              <a:buClr>
                <a:srgbClr val="6F6F74"/>
              </a:buClr>
              <a:buSzPts val="2240"/>
              <a:buChar char="•"/>
            </a:pPr>
            <a:r>
              <a:rPr b="1" lang="en-US">
                <a:solidFill>
                  <a:srgbClr val="000000"/>
                </a:solidFill>
                <a:latin typeface="Arial"/>
                <a:ea typeface="Arial"/>
                <a:cs typeface="Arial"/>
                <a:sym typeface="Arial"/>
              </a:rPr>
              <a:t>block (can take width and height)</a:t>
            </a:r>
            <a:endParaRPr/>
          </a:p>
          <a:p>
            <a:pPr indent="-182879" lvl="2" marL="731520" rtl="0" algn="l">
              <a:lnSpc>
                <a:spcPct val="90000"/>
              </a:lnSpc>
              <a:spcBef>
                <a:spcPts val="500"/>
              </a:spcBef>
              <a:spcAft>
                <a:spcPts val="0"/>
              </a:spcAft>
              <a:buClr>
                <a:srgbClr val="6F6F74"/>
              </a:buClr>
              <a:buSzPts val="2800"/>
              <a:buFont typeface="Noto Sans Symbols"/>
              <a:buChar char="●"/>
            </a:pPr>
            <a:r>
              <a:rPr lang="en-US" sz="2800">
                <a:solidFill>
                  <a:srgbClr val="262626"/>
                </a:solidFill>
                <a:latin typeface="Arial"/>
                <a:ea typeface="Arial"/>
                <a:cs typeface="Arial"/>
                <a:sym typeface="Arial"/>
              </a:rPr>
              <a:t>Newline is inserted before and after, e.g. it “Takes up” whole width (e.g.</a:t>
            </a:r>
            <a:r>
              <a:rPr lang="en-US" sz="2800">
                <a:solidFill>
                  <a:srgbClr val="FF0000"/>
                </a:solidFill>
                <a:latin typeface="Arial"/>
                <a:ea typeface="Arial"/>
                <a:cs typeface="Arial"/>
                <a:sym typeface="Arial"/>
              </a:rPr>
              <a:t> &lt;p&gt; </a:t>
            </a:r>
            <a:r>
              <a:rPr lang="en-US" sz="2800">
                <a:solidFill>
                  <a:srgbClr val="262626"/>
                </a:solidFill>
                <a:latin typeface="Arial"/>
                <a:ea typeface="Arial"/>
                <a:cs typeface="Arial"/>
                <a:sym typeface="Arial"/>
              </a:rPr>
              <a:t>, </a:t>
            </a:r>
            <a:r>
              <a:rPr lang="en-US" sz="2800">
                <a:solidFill>
                  <a:srgbClr val="FF0000"/>
                </a:solidFill>
                <a:latin typeface="Arial"/>
                <a:ea typeface="Arial"/>
                <a:cs typeface="Arial"/>
                <a:sym typeface="Arial"/>
              </a:rPr>
              <a:t>&lt;h1&gt; … &lt;h6&gt;, &lt;form&gt;, &lt;div&gt; </a:t>
            </a:r>
            <a:r>
              <a:rPr lang="en-US" sz="2800">
                <a:solidFill>
                  <a:srgbClr val="000000"/>
                </a:solidFill>
                <a:latin typeface="Arial"/>
                <a:ea typeface="Arial"/>
                <a:cs typeface="Arial"/>
                <a:sym typeface="Arial"/>
              </a:rPr>
              <a:t>etc. )</a:t>
            </a:r>
            <a:endParaRPr/>
          </a:p>
          <a:p>
            <a:pPr indent="-182880" lvl="0" marL="182880" rtl="0" algn="l">
              <a:lnSpc>
                <a:spcPct val="95000"/>
              </a:lnSpc>
              <a:spcBef>
                <a:spcPts val="1700"/>
              </a:spcBef>
              <a:spcAft>
                <a:spcPts val="0"/>
              </a:spcAft>
              <a:buClr>
                <a:srgbClr val="6F6F74"/>
              </a:buClr>
              <a:buSzPts val="2240"/>
              <a:buChar char="•"/>
            </a:pPr>
            <a:r>
              <a:rPr b="1" lang="en-US">
                <a:solidFill>
                  <a:srgbClr val="000000"/>
                </a:solidFill>
                <a:latin typeface="Arial"/>
                <a:ea typeface="Arial"/>
                <a:cs typeface="Arial"/>
                <a:sym typeface="Arial"/>
              </a:rPr>
              <a:t>inline (can not take width and height)</a:t>
            </a:r>
            <a:endParaRPr/>
          </a:p>
          <a:p>
            <a:pPr indent="-182879" lvl="2" marL="731520" rtl="0" algn="l">
              <a:lnSpc>
                <a:spcPct val="90000"/>
              </a:lnSpc>
              <a:spcBef>
                <a:spcPts val="500"/>
              </a:spcBef>
              <a:spcAft>
                <a:spcPts val="0"/>
              </a:spcAft>
              <a:buClr>
                <a:srgbClr val="6F6F74"/>
              </a:buClr>
              <a:buSzPts val="2800"/>
              <a:buFont typeface="Noto Sans Symbols"/>
              <a:buChar char="●"/>
            </a:pPr>
            <a:r>
              <a:rPr lang="en-US" sz="2800">
                <a:solidFill>
                  <a:srgbClr val="262626"/>
                </a:solidFill>
                <a:latin typeface="Arial"/>
                <a:ea typeface="Arial"/>
                <a:cs typeface="Arial"/>
                <a:sym typeface="Arial"/>
              </a:rPr>
              <a:t>Only uses as much space as needed to contain the element. (e.g. </a:t>
            </a:r>
            <a:r>
              <a:rPr lang="en-US" sz="2800">
                <a:solidFill>
                  <a:srgbClr val="FF0000"/>
                </a:solidFill>
                <a:latin typeface="Arial"/>
                <a:ea typeface="Arial"/>
                <a:cs typeface="Arial"/>
                <a:sym typeface="Arial"/>
              </a:rPr>
              <a:t>&lt;a&gt; </a:t>
            </a:r>
            <a:r>
              <a:rPr lang="en-US" sz="2800">
                <a:solidFill>
                  <a:srgbClr val="262626"/>
                </a:solidFill>
                <a:latin typeface="Arial"/>
                <a:ea typeface="Arial"/>
                <a:cs typeface="Arial"/>
                <a:sym typeface="Arial"/>
              </a:rPr>
              <a:t>, </a:t>
            </a:r>
            <a:r>
              <a:rPr lang="en-US" sz="2800">
                <a:solidFill>
                  <a:srgbClr val="FF0000"/>
                </a:solidFill>
                <a:latin typeface="Arial"/>
                <a:ea typeface="Arial"/>
                <a:cs typeface="Arial"/>
                <a:sym typeface="Arial"/>
              </a:rPr>
              <a:t>&lt;img&gt;, &lt;span&gt; </a:t>
            </a:r>
            <a:r>
              <a:rPr lang="en-US" sz="2800">
                <a:solidFill>
                  <a:srgbClr val="262626"/>
                </a:solidFill>
                <a:latin typeface="Arial"/>
                <a:ea typeface="Arial"/>
                <a:cs typeface="Arial"/>
                <a:sym typeface="Arial"/>
              </a:rPr>
              <a:t>etc.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3" name="Shape 253"/>
        <p:cNvGrpSpPr/>
        <p:nvPr/>
      </p:nvGrpSpPr>
      <p:grpSpPr>
        <a:xfrm>
          <a:off x="0" y="0"/>
          <a:ext cx="0" cy="0"/>
          <a:chOff x="0" y="0"/>
          <a:chExt cx="0" cy="0"/>
        </a:xfrm>
      </p:grpSpPr>
      <p:sp>
        <p:nvSpPr>
          <p:cNvPr id="254" name="Google Shape;254;p42"/>
          <p:cNvSpPr txBox="1"/>
          <p:nvPr>
            <p:ph type="title"/>
          </p:nvPr>
        </p:nvSpPr>
        <p:spPr>
          <a:xfrm>
            <a:off x="838200" y="365129"/>
            <a:ext cx="10515600" cy="1071785"/>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0070C0"/>
              </a:buClr>
              <a:buSzPts val="4800"/>
              <a:buFont typeface="Arial"/>
              <a:buNone/>
            </a:pPr>
            <a:r>
              <a:rPr b="1" lang="en-US" sz="4800">
                <a:solidFill>
                  <a:srgbClr val="0070C0"/>
                </a:solidFill>
                <a:latin typeface="Arial"/>
                <a:ea typeface="Arial"/>
                <a:cs typeface="Arial"/>
                <a:sym typeface="Arial"/>
              </a:rPr>
              <a:t>Phrase Elements</a:t>
            </a:r>
            <a:endParaRPr/>
          </a:p>
        </p:txBody>
      </p:sp>
      <p:sp>
        <p:nvSpPr>
          <p:cNvPr id="255" name="Google Shape;255;p42"/>
          <p:cNvSpPr txBox="1"/>
          <p:nvPr>
            <p:ph idx="1" type="body"/>
          </p:nvPr>
        </p:nvSpPr>
        <p:spPr>
          <a:xfrm>
            <a:off x="681446" y="1403305"/>
            <a:ext cx="9559834" cy="1836284"/>
          </a:xfrm>
          <a:prstGeom prst="rect">
            <a:avLst/>
          </a:prstGeom>
          <a:noFill/>
          <a:ln>
            <a:noFill/>
          </a:ln>
        </p:spPr>
        <p:txBody>
          <a:bodyPr anchorCtr="0" anchor="t" bIns="45700" lIns="91425" spcFirstLastPara="1" rIns="91425" wrap="square" tIns="45700">
            <a:noAutofit/>
          </a:bodyPr>
          <a:lstStyle/>
          <a:p>
            <a:pPr indent="-228589" lvl="0" marL="228589" rtl="0" algn="l">
              <a:lnSpc>
                <a:spcPct val="90000"/>
              </a:lnSpc>
              <a:spcBef>
                <a:spcPts val="0"/>
              </a:spcBef>
              <a:spcAft>
                <a:spcPts val="0"/>
              </a:spcAft>
              <a:buClr>
                <a:schemeClr val="dk1"/>
              </a:buClr>
              <a:buSzPts val="3200"/>
              <a:buChar char="•"/>
            </a:pPr>
            <a:r>
              <a:rPr lang="en-US" sz="3200">
                <a:latin typeface="Arial"/>
                <a:ea typeface="Arial"/>
                <a:cs typeface="Arial"/>
                <a:sym typeface="Arial"/>
              </a:rPr>
              <a:t>HTML also defines special elements for defining text with a special meaning.</a:t>
            </a:r>
            <a:endParaRPr/>
          </a:p>
        </p:txBody>
      </p:sp>
      <p:sp>
        <p:nvSpPr>
          <p:cNvPr id="256" name="Google Shape;256;p42"/>
          <p:cNvSpPr/>
          <p:nvPr/>
        </p:nvSpPr>
        <p:spPr>
          <a:xfrm>
            <a:off x="681446" y="2657970"/>
            <a:ext cx="9559834" cy="3768955"/>
          </a:xfrm>
          <a:prstGeom prst="roundRect">
            <a:avLst>
              <a:gd fmla="val 16667" name="adj"/>
            </a:avLst>
          </a:prstGeom>
          <a:solidFill>
            <a:srgbClr val="FBE4D4"/>
          </a:solidFill>
          <a:ln>
            <a:noFill/>
          </a:ln>
        </p:spPr>
        <p:txBody>
          <a:bodyPr anchorCtr="0" anchor="ctr" bIns="45700" lIns="91425" spcFirstLastPara="1" rIns="91425" wrap="square" tIns="45700">
            <a:noAutofit/>
          </a:bodyPr>
          <a:lstStyle/>
          <a:p>
            <a:pPr indent="0" lvl="0" marL="0" marR="0" rtl="0" algn="l">
              <a:lnSpc>
                <a:spcPct val="150000"/>
              </a:lnSpc>
              <a:spcBef>
                <a:spcPts val="0"/>
              </a:spcBef>
              <a:spcAft>
                <a:spcPts val="0"/>
              </a:spcAft>
              <a:buNone/>
            </a:pPr>
            <a:r>
              <a:rPr b="1" i="0" lang="en-US" sz="2800" u="none" cap="none" strike="noStrike">
                <a:solidFill>
                  <a:schemeClr val="dk1"/>
                </a:solidFill>
                <a:latin typeface="Arial"/>
                <a:ea typeface="Arial"/>
                <a:cs typeface="Arial"/>
                <a:sym typeface="Arial"/>
              </a:rPr>
              <a:t>&lt;</a:t>
            </a:r>
            <a:r>
              <a:rPr b="1" i="0" lang="en-US" sz="2800" u="none" cap="none" strike="noStrike">
                <a:solidFill>
                  <a:srgbClr val="C00000"/>
                </a:solidFill>
                <a:latin typeface="Arial"/>
                <a:ea typeface="Arial"/>
                <a:cs typeface="Arial"/>
                <a:sym typeface="Arial"/>
              </a:rPr>
              <a:t>b</a:t>
            </a:r>
            <a:r>
              <a:rPr b="1" i="0" lang="en-US" sz="2800" u="none" cap="none" strike="noStrike">
                <a:solidFill>
                  <a:schemeClr val="dk1"/>
                </a:solidFill>
                <a:latin typeface="Arial"/>
                <a:ea typeface="Arial"/>
                <a:cs typeface="Arial"/>
                <a:sym typeface="Arial"/>
              </a:rPr>
              <a:t>&gt;Bold&lt;/</a:t>
            </a:r>
            <a:r>
              <a:rPr b="1" i="0" lang="en-US" sz="2800" u="none" cap="none" strike="noStrike">
                <a:solidFill>
                  <a:srgbClr val="C00000"/>
                </a:solidFill>
                <a:latin typeface="Arial"/>
                <a:ea typeface="Arial"/>
                <a:cs typeface="Arial"/>
                <a:sym typeface="Arial"/>
              </a:rPr>
              <a:t>b</a:t>
            </a:r>
            <a:r>
              <a:rPr b="1" i="0" lang="en-US" sz="2800" u="none" cap="none" strike="noStrike">
                <a:solidFill>
                  <a:schemeClr val="dk1"/>
                </a:solidFill>
                <a:latin typeface="Arial"/>
                <a:ea typeface="Arial"/>
                <a:cs typeface="Arial"/>
                <a:sym typeface="Arial"/>
              </a:rPr>
              <a:t>&gt;</a:t>
            </a:r>
            <a:endParaRPr/>
          </a:p>
          <a:p>
            <a:pPr indent="0" lvl="0" marL="0" marR="0" rtl="0" algn="l">
              <a:lnSpc>
                <a:spcPct val="150000"/>
              </a:lnSpc>
              <a:spcBef>
                <a:spcPts val="0"/>
              </a:spcBef>
              <a:spcAft>
                <a:spcPts val="0"/>
              </a:spcAft>
              <a:buNone/>
            </a:pPr>
            <a:r>
              <a:rPr b="1" i="0" lang="en-US" sz="2800" u="none" cap="none" strike="noStrike">
                <a:solidFill>
                  <a:schemeClr val="dk1"/>
                </a:solidFill>
                <a:latin typeface="Arial"/>
                <a:ea typeface="Arial"/>
                <a:cs typeface="Arial"/>
                <a:sym typeface="Arial"/>
              </a:rPr>
              <a:t>&lt;</a:t>
            </a:r>
            <a:r>
              <a:rPr b="1" i="0" lang="en-US" sz="2800" u="none" cap="none" strike="noStrike">
                <a:solidFill>
                  <a:srgbClr val="C00000"/>
                </a:solidFill>
                <a:latin typeface="Arial"/>
                <a:ea typeface="Arial"/>
                <a:cs typeface="Arial"/>
                <a:sym typeface="Arial"/>
              </a:rPr>
              <a:t>i</a:t>
            </a:r>
            <a:r>
              <a:rPr b="1" i="0" lang="en-US" sz="2800" u="none" cap="none" strike="noStrike">
                <a:solidFill>
                  <a:schemeClr val="dk1"/>
                </a:solidFill>
                <a:latin typeface="Arial"/>
                <a:ea typeface="Arial"/>
                <a:cs typeface="Arial"/>
                <a:sym typeface="Arial"/>
              </a:rPr>
              <a:t>&gt;Italic&lt;/</a:t>
            </a:r>
            <a:r>
              <a:rPr b="1" i="0" lang="en-US" sz="2800" u="none" cap="none" strike="noStrike">
                <a:solidFill>
                  <a:srgbClr val="C00000"/>
                </a:solidFill>
                <a:latin typeface="Arial"/>
                <a:ea typeface="Arial"/>
                <a:cs typeface="Arial"/>
                <a:sym typeface="Arial"/>
              </a:rPr>
              <a:t>i</a:t>
            </a:r>
            <a:r>
              <a:rPr b="1" i="0" lang="en-US" sz="2800" u="none" cap="none" strike="noStrike">
                <a:solidFill>
                  <a:schemeClr val="dk1"/>
                </a:solidFill>
                <a:latin typeface="Arial"/>
                <a:ea typeface="Arial"/>
                <a:cs typeface="Arial"/>
                <a:sym typeface="Arial"/>
              </a:rPr>
              <a:t>&gt;</a:t>
            </a:r>
            <a:endParaRPr/>
          </a:p>
          <a:p>
            <a:pPr indent="0" lvl="0" marL="0" marR="0" rtl="0" algn="l">
              <a:lnSpc>
                <a:spcPct val="150000"/>
              </a:lnSpc>
              <a:spcBef>
                <a:spcPts val="0"/>
              </a:spcBef>
              <a:spcAft>
                <a:spcPts val="0"/>
              </a:spcAft>
              <a:buNone/>
            </a:pPr>
            <a:r>
              <a:rPr b="1" i="0" lang="en-US" sz="2800" u="none" cap="none" strike="noStrike">
                <a:solidFill>
                  <a:schemeClr val="dk1"/>
                </a:solidFill>
                <a:latin typeface="Arial"/>
                <a:ea typeface="Arial"/>
                <a:cs typeface="Arial"/>
                <a:sym typeface="Arial"/>
              </a:rPr>
              <a:t>&lt;</a:t>
            </a:r>
            <a:r>
              <a:rPr b="1" i="0" lang="en-US" sz="2800" u="none" cap="none" strike="noStrike">
                <a:solidFill>
                  <a:srgbClr val="C00000"/>
                </a:solidFill>
                <a:latin typeface="Arial"/>
                <a:ea typeface="Arial"/>
                <a:cs typeface="Arial"/>
                <a:sym typeface="Arial"/>
              </a:rPr>
              <a:t>big</a:t>
            </a:r>
            <a:r>
              <a:rPr b="1" i="0" lang="en-US" sz="2800" u="none" cap="none" strike="noStrike">
                <a:solidFill>
                  <a:schemeClr val="dk1"/>
                </a:solidFill>
                <a:latin typeface="Arial"/>
                <a:ea typeface="Arial"/>
                <a:cs typeface="Arial"/>
                <a:sym typeface="Arial"/>
              </a:rPr>
              <a:t>&gt;Big text&lt;/</a:t>
            </a:r>
            <a:r>
              <a:rPr b="1" i="0" lang="en-US" sz="2800" u="none" cap="none" strike="noStrike">
                <a:solidFill>
                  <a:srgbClr val="C00000"/>
                </a:solidFill>
                <a:latin typeface="Arial"/>
                <a:ea typeface="Arial"/>
                <a:cs typeface="Arial"/>
                <a:sym typeface="Arial"/>
              </a:rPr>
              <a:t>big</a:t>
            </a:r>
            <a:r>
              <a:rPr b="1" i="0" lang="en-US" sz="2800" u="none" cap="none" strike="noStrike">
                <a:solidFill>
                  <a:schemeClr val="dk1"/>
                </a:solidFill>
                <a:latin typeface="Arial"/>
                <a:ea typeface="Arial"/>
                <a:cs typeface="Arial"/>
                <a:sym typeface="Arial"/>
              </a:rPr>
              <a:t>&gt;</a:t>
            </a:r>
            <a:endParaRPr/>
          </a:p>
          <a:p>
            <a:pPr indent="0" lvl="0" marL="0" marR="0" rtl="0" algn="l">
              <a:lnSpc>
                <a:spcPct val="150000"/>
              </a:lnSpc>
              <a:spcBef>
                <a:spcPts val="0"/>
              </a:spcBef>
              <a:spcAft>
                <a:spcPts val="0"/>
              </a:spcAft>
              <a:buNone/>
            </a:pPr>
            <a:r>
              <a:rPr b="1" i="0" lang="en-US" sz="2800" u="none" cap="none" strike="noStrike">
                <a:solidFill>
                  <a:schemeClr val="dk1"/>
                </a:solidFill>
                <a:latin typeface="Arial"/>
                <a:ea typeface="Arial"/>
                <a:cs typeface="Arial"/>
                <a:sym typeface="Arial"/>
              </a:rPr>
              <a:t>&lt;</a:t>
            </a:r>
            <a:r>
              <a:rPr b="1" i="0" lang="en-US" sz="2800" u="none" cap="none" strike="noStrike">
                <a:solidFill>
                  <a:srgbClr val="C00000"/>
                </a:solidFill>
                <a:latin typeface="Arial"/>
                <a:ea typeface="Arial"/>
                <a:cs typeface="Arial"/>
                <a:sym typeface="Arial"/>
              </a:rPr>
              <a:t>small</a:t>
            </a:r>
            <a:r>
              <a:rPr b="1" i="0" lang="en-US" sz="2800" u="none" cap="none" strike="noStrike">
                <a:solidFill>
                  <a:schemeClr val="dk1"/>
                </a:solidFill>
                <a:latin typeface="Arial"/>
                <a:ea typeface="Arial"/>
                <a:cs typeface="Arial"/>
                <a:sym typeface="Arial"/>
              </a:rPr>
              <a:t>&gt;Small text&lt;/</a:t>
            </a:r>
            <a:r>
              <a:rPr b="1" i="0" lang="en-US" sz="2800" u="none" cap="none" strike="noStrike">
                <a:solidFill>
                  <a:srgbClr val="C00000"/>
                </a:solidFill>
                <a:latin typeface="Arial"/>
                <a:ea typeface="Arial"/>
                <a:cs typeface="Arial"/>
                <a:sym typeface="Arial"/>
              </a:rPr>
              <a:t>small</a:t>
            </a:r>
            <a:r>
              <a:rPr b="1" i="0" lang="en-US" sz="2800" u="none" cap="none" strike="noStrike">
                <a:solidFill>
                  <a:schemeClr val="dk1"/>
                </a:solidFill>
                <a:latin typeface="Arial"/>
                <a:ea typeface="Arial"/>
                <a:cs typeface="Arial"/>
                <a:sym typeface="Arial"/>
              </a:rPr>
              <a:t>&gt;</a:t>
            </a:r>
            <a:endParaRPr/>
          </a:p>
          <a:p>
            <a:pPr indent="0" lvl="0" marL="0" marR="0" rtl="0" algn="l">
              <a:lnSpc>
                <a:spcPct val="150000"/>
              </a:lnSpc>
              <a:spcBef>
                <a:spcPts val="0"/>
              </a:spcBef>
              <a:spcAft>
                <a:spcPts val="0"/>
              </a:spcAft>
              <a:buNone/>
            </a:pPr>
            <a:r>
              <a:rPr b="1" i="0" lang="en-US" sz="2800" u="none" cap="none" strike="noStrike">
                <a:solidFill>
                  <a:schemeClr val="dk1"/>
                </a:solidFill>
                <a:latin typeface="Arial"/>
                <a:ea typeface="Arial"/>
                <a:cs typeface="Arial"/>
                <a:sym typeface="Arial"/>
              </a:rPr>
              <a:t>&lt;</a:t>
            </a:r>
            <a:r>
              <a:rPr b="1" i="0" lang="en-US" sz="2800" u="none" cap="none" strike="noStrike">
                <a:solidFill>
                  <a:srgbClr val="C00000"/>
                </a:solidFill>
                <a:latin typeface="Arial"/>
                <a:ea typeface="Arial"/>
                <a:cs typeface="Arial"/>
                <a:sym typeface="Arial"/>
              </a:rPr>
              <a:t>strong</a:t>
            </a:r>
            <a:r>
              <a:rPr b="1" i="0" lang="en-US" sz="2800" u="none" cap="none" strike="noStrike">
                <a:solidFill>
                  <a:schemeClr val="dk1"/>
                </a:solidFill>
                <a:latin typeface="Arial"/>
                <a:ea typeface="Arial"/>
                <a:cs typeface="Arial"/>
                <a:sym typeface="Arial"/>
              </a:rPr>
              <a:t>&gt;Important text&lt;/</a:t>
            </a:r>
            <a:r>
              <a:rPr b="1" i="0" lang="en-US" sz="2800" u="none" cap="none" strike="noStrike">
                <a:solidFill>
                  <a:srgbClr val="C00000"/>
                </a:solidFill>
                <a:latin typeface="Arial"/>
                <a:ea typeface="Arial"/>
                <a:cs typeface="Arial"/>
                <a:sym typeface="Arial"/>
              </a:rPr>
              <a:t>strong</a:t>
            </a:r>
            <a:r>
              <a:rPr b="1" i="0" lang="en-US" sz="2800" u="none" cap="none" strike="noStrike">
                <a:solidFill>
                  <a:schemeClr val="dk1"/>
                </a:solidFill>
                <a:latin typeface="Arial"/>
                <a:ea typeface="Arial"/>
                <a:cs typeface="Arial"/>
                <a:sym typeface="Arial"/>
              </a:rPr>
              <a:t>&gt;</a:t>
            </a:r>
            <a:endParaRPr/>
          </a:p>
          <a:p>
            <a:pPr indent="0" lvl="0" marL="0" marR="0" rtl="0" algn="l">
              <a:lnSpc>
                <a:spcPct val="150000"/>
              </a:lnSpc>
              <a:spcBef>
                <a:spcPts val="0"/>
              </a:spcBef>
              <a:spcAft>
                <a:spcPts val="0"/>
              </a:spcAft>
              <a:buNone/>
            </a:pPr>
            <a:r>
              <a:rPr b="1" i="0" lang="en-US" sz="2800" u="none" cap="none" strike="noStrike">
                <a:solidFill>
                  <a:schemeClr val="dk1"/>
                </a:solidFill>
                <a:latin typeface="Arial"/>
                <a:ea typeface="Arial"/>
                <a:cs typeface="Arial"/>
                <a:sym typeface="Arial"/>
              </a:rPr>
              <a:t>&lt;</a:t>
            </a:r>
            <a:r>
              <a:rPr b="1" i="0" lang="en-US" sz="2800" u="none" cap="none" strike="noStrike">
                <a:solidFill>
                  <a:srgbClr val="C00000"/>
                </a:solidFill>
                <a:latin typeface="Arial"/>
                <a:ea typeface="Arial"/>
                <a:cs typeface="Arial"/>
                <a:sym typeface="Arial"/>
              </a:rPr>
              <a:t>em</a:t>
            </a:r>
            <a:r>
              <a:rPr b="1" i="0" lang="en-US" sz="2800" u="none" cap="none" strike="noStrike">
                <a:solidFill>
                  <a:schemeClr val="dk1"/>
                </a:solidFill>
                <a:latin typeface="Arial"/>
                <a:ea typeface="Arial"/>
                <a:cs typeface="Arial"/>
                <a:sym typeface="Arial"/>
              </a:rPr>
              <a:t>&gt;Emphasized text&lt;/</a:t>
            </a:r>
            <a:r>
              <a:rPr b="1" i="0" lang="en-US" sz="2800" u="none" cap="none" strike="noStrike">
                <a:solidFill>
                  <a:srgbClr val="C00000"/>
                </a:solidFill>
                <a:latin typeface="Arial"/>
                <a:ea typeface="Arial"/>
                <a:cs typeface="Arial"/>
                <a:sym typeface="Arial"/>
              </a:rPr>
              <a:t>em</a:t>
            </a:r>
            <a:r>
              <a:rPr b="1" i="0" lang="en-US" sz="2800" u="none" cap="none" strike="noStrike">
                <a:solidFill>
                  <a:schemeClr val="dk1"/>
                </a:solidFill>
                <a:latin typeface="Arial"/>
                <a:ea typeface="Arial"/>
                <a:cs typeface="Arial"/>
                <a:sym typeface="Arial"/>
              </a:rPr>
              <a:t>&gt;</a:t>
            </a:r>
            <a:endParaRPr b="1" i="0" sz="2800" u="none" cap="none" strike="noStrike">
              <a:solidFill>
                <a:schemeClr val="dk1"/>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1" name="Shape 261"/>
        <p:cNvGrpSpPr/>
        <p:nvPr/>
      </p:nvGrpSpPr>
      <p:grpSpPr>
        <a:xfrm>
          <a:off x="0" y="0"/>
          <a:ext cx="0" cy="0"/>
          <a:chOff x="0" y="0"/>
          <a:chExt cx="0" cy="0"/>
        </a:xfrm>
      </p:grpSpPr>
      <p:sp>
        <p:nvSpPr>
          <p:cNvPr id="262" name="Google Shape;262;p43"/>
          <p:cNvSpPr txBox="1"/>
          <p:nvPr>
            <p:ph type="title"/>
          </p:nvPr>
        </p:nvSpPr>
        <p:spPr>
          <a:xfrm>
            <a:off x="838200" y="365129"/>
            <a:ext cx="10515600" cy="1071785"/>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0070C0"/>
              </a:buClr>
              <a:buSzPts val="4800"/>
              <a:buFont typeface="Arial"/>
              <a:buNone/>
            </a:pPr>
            <a:r>
              <a:rPr b="1" lang="en-US" sz="4800">
                <a:solidFill>
                  <a:srgbClr val="0070C0"/>
                </a:solidFill>
                <a:latin typeface="Arial"/>
                <a:ea typeface="Arial"/>
                <a:cs typeface="Arial"/>
                <a:sym typeface="Arial"/>
              </a:rPr>
              <a:t>HTML Lists</a:t>
            </a:r>
            <a:endParaRPr/>
          </a:p>
        </p:txBody>
      </p:sp>
      <p:sp>
        <p:nvSpPr>
          <p:cNvPr id="263" name="Google Shape;263;p43"/>
          <p:cNvSpPr txBox="1"/>
          <p:nvPr>
            <p:ph idx="1" type="body"/>
          </p:nvPr>
        </p:nvSpPr>
        <p:spPr>
          <a:xfrm>
            <a:off x="681446" y="1403305"/>
            <a:ext cx="9559834" cy="1724928"/>
          </a:xfrm>
          <a:prstGeom prst="rect">
            <a:avLst/>
          </a:prstGeom>
          <a:noFill/>
          <a:ln>
            <a:noFill/>
          </a:ln>
        </p:spPr>
        <p:txBody>
          <a:bodyPr anchorCtr="0" anchor="t" bIns="45700" lIns="91425" spcFirstLastPara="1" rIns="91425" wrap="square" tIns="45700">
            <a:noAutofit/>
          </a:bodyPr>
          <a:lstStyle/>
          <a:p>
            <a:pPr indent="-228589" lvl="0" marL="228589" rtl="0" algn="l">
              <a:lnSpc>
                <a:spcPct val="90000"/>
              </a:lnSpc>
              <a:spcBef>
                <a:spcPts val="0"/>
              </a:spcBef>
              <a:spcAft>
                <a:spcPts val="0"/>
              </a:spcAft>
              <a:buClr>
                <a:schemeClr val="dk1"/>
              </a:buClr>
              <a:buSzPts val="3200"/>
              <a:buChar char="•"/>
            </a:pPr>
            <a:r>
              <a:rPr lang="en-US" sz="3200">
                <a:latin typeface="Arial"/>
                <a:ea typeface="Arial"/>
                <a:cs typeface="Arial"/>
                <a:sym typeface="Arial"/>
              </a:rPr>
              <a:t>An Unordered List</a:t>
            </a:r>
            <a:endParaRPr/>
          </a:p>
          <a:p>
            <a:pPr indent="-228589" lvl="0" marL="228589" rtl="0" algn="l">
              <a:lnSpc>
                <a:spcPct val="90000"/>
              </a:lnSpc>
              <a:spcBef>
                <a:spcPts val="1000"/>
              </a:spcBef>
              <a:spcAft>
                <a:spcPts val="0"/>
              </a:spcAft>
              <a:buClr>
                <a:schemeClr val="dk1"/>
              </a:buClr>
              <a:buSzPts val="3200"/>
              <a:buChar char="•"/>
            </a:pPr>
            <a:r>
              <a:rPr lang="en-US" sz="3200">
                <a:latin typeface="Arial"/>
                <a:ea typeface="Arial"/>
                <a:cs typeface="Arial"/>
                <a:sym typeface="Arial"/>
              </a:rPr>
              <a:t>An Ordered List</a:t>
            </a:r>
            <a:endParaRPr/>
          </a:p>
          <a:p>
            <a:pPr indent="-228589" lvl="0" marL="228589" rtl="0" algn="l">
              <a:lnSpc>
                <a:spcPct val="90000"/>
              </a:lnSpc>
              <a:spcBef>
                <a:spcPts val="1000"/>
              </a:spcBef>
              <a:spcAft>
                <a:spcPts val="0"/>
              </a:spcAft>
              <a:buClr>
                <a:schemeClr val="dk1"/>
              </a:buClr>
              <a:buSzPts val="3200"/>
              <a:buChar char="•"/>
            </a:pPr>
            <a:r>
              <a:rPr lang="en-US" sz="3200">
                <a:latin typeface="Arial"/>
                <a:ea typeface="Arial"/>
                <a:cs typeface="Arial"/>
                <a:sym typeface="Arial"/>
              </a:rPr>
              <a:t>Description List</a:t>
            </a:r>
            <a:endParaRPr/>
          </a:p>
        </p:txBody>
      </p:sp>
      <p:sp>
        <p:nvSpPr>
          <p:cNvPr id="264" name="Google Shape;264;p43"/>
          <p:cNvSpPr/>
          <p:nvPr/>
        </p:nvSpPr>
        <p:spPr>
          <a:xfrm>
            <a:off x="759823" y="3128233"/>
            <a:ext cx="9403079" cy="3403191"/>
          </a:xfrm>
          <a:prstGeom prst="roundRect">
            <a:avLst>
              <a:gd fmla="val 16667" name="adj"/>
            </a:avLst>
          </a:prstGeom>
          <a:solidFill>
            <a:srgbClr val="FBE4D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n-US" sz="3200" u="none" cap="none" strike="noStrike">
                <a:solidFill>
                  <a:schemeClr val="dk1"/>
                </a:solidFill>
                <a:latin typeface="Arial"/>
                <a:ea typeface="Arial"/>
                <a:cs typeface="Arial"/>
                <a:sym typeface="Arial"/>
              </a:rPr>
              <a:t>&lt;</a:t>
            </a:r>
            <a:r>
              <a:rPr b="0" i="0" lang="en-US" sz="3200" u="none" cap="none" strike="noStrike">
                <a:solidFill>
                  <a:srgbClr val="C00000"/>
                </a:solidFill>
                <a:latin typeface="Arial"/>
                <a:ea typeface="Arial"/>
                <a:cs typeface="Arial"/>
                <a:sym typeface="Arial"/>
              </a:rPr>
              <a:t>ul</a:t>
            </a:r>
            <a:r>
              <a:rPr b="0" i="0" lang="en-US" sz="3200" u="none" cap="none" strike="noStrike">
                <a:solidFill>
                  <a:schemeClr val="dk1"/>
                </a:solidFill>
                <a:latin typeface="Arial"/>
                <a:ea typeface="Arial"/>
                <a:cs typeface="Arial"/>
                <a:sym typeface="Arial"/>
              </a:rPr>
              <a:t>&gt;</a:t>
            </a:r>
            <a:endParaRPr/>
          </a:p>
          <a:p>
            <a:pPr indent="0" lvl="0" marL="0" marR="0" rtl="0" algn="l">
              <a:spcBef>
                <a:spcPts val="0"/>
              </a:spcBef>
              <a:spcAft>
                <a:spcPts val="0"/>
              </a:spcAft>
              <a:buNone/>
            </a:pPr>
            <a:r>
              <a:rPr lang="en-US" sz="3200">
                <a:solidFill>
                  <a:schemeClr val="dk1"/>
                </a:solidFill>
                <a:latin typeface="Arial"/>
                <a:ea typeface="Arial"/>
                <a:cs typeface="Arial"/>
                <a:sym typeface="Arial"/>
              </a:rPr>
              <a:t>  	&lt;</a:t>
            </a:r>
            <a:r>
              <a:rPr lang="en-US" sz="3200">
                <a:solidFill>
                  <a:srgbClr val="C00000"/>
                </a:solidFill>
                <a:latin typeface="Arial"/>
                <a:ea typeface="Arial"/>
                <a:cs typeface="Arial"/>
                <a:sym typeface="Arial"/>
              </a:rPr>
              <a:t>li</a:t>
            </a:r>
            <a:r>
              <a:rPr lang="en-US" sz="3200">
                <a:solidFill>
                  <a:schemeClr val="dk1"/>
                </a:solidFill>
                <a:latin typeface="Arial"/>
                <a:ea typeface="Arial"/>
                <a:cs typeface="Arial"/>
                <a:sym typeface="Arial"/>
              </a:rPr>
              <a:t>&gt;Item 1&lt;/</a:t>
            </a:r>
            <a:r>
              <a:rPr lang="en-US" sz="3200">
                <a:solidFill>
                  <a:srgbClr val="C00000"/>
                </a:solidFill>
                <a:latin typeface="Arial"/>
                <a:ea typeface="Arial"/>
                <a:cs typeface="Arial"/>
                <a:sym typeface="Arial"/>
              </a:rPr>
              <a:t>li</a:t>
            </a:r>
            <a:r>
              <a:rPr lang="en-US" sz="3200">
                <a:solidFill>
                  <a:schemeClr val="dk1"/>
                </a:solidFill>
                <a:latin typeface="Arial"/>
                <a:ea typeface="Arial"/>
                <a:cs typeface="Arial"/>
                <a:sym typeface="Arial"/>
              </a:rPr>
              <a:t>&gt;</a:t>
            </a:r>
            <a:endParaRPr/>
          </a:p>
          <a:p>
            <a:pPr indent="0" lvl="0" marL="0" marR="0" rtl="0" algn="l">
              <a:spcBef>
                <a:spcPts val="0"/>
              </a:spcBef>
              <a:spcAft>
                <a:spcPts val="0"/>
              </a:spcAft>
              <a:buNone/>
            </a:pPr>
            <a:r>
              <a:rPr lang="en-US" sz="3200">
                <a:solidFill>
                  <a:schemeClr val="dk1"/>
                </a:solidFill>
                <a:latin typeface="Arial"/>
                <a:ea typeface="Arial"/>
                <a:cs typeface="Arial"/>
                <a:sym typeface="Arial"/>
              </a:rPr>
              <a:t> 	 &lt;</a:t>
            </a:r>
            <a:r>
              <a:rPr lang="en-US" sz="3200">
                <a:solidFill>
                  <a:srgbClr val="C00000"/>
                </a:solidFill>
                <a:latin typeface="Arial"/>
                <a:ea typeface="Arial"/>
                <a:cs typeface="Arial"/>
                <a:sym typeface="Arial"/>
              </a:rPr>
              <a:t>li</a:t>
            </a:r>
            <a:r>
              <a:rPr lang="en-US" sz="3200">
                <a:solidFill>
                  <a:schemeClr val="dk1"/>
                </a:solidFill>
                <a:latin typeface="Arial"/>
                <a:ea typeface="Arial"/>
                <a:cs typeface="Arial"/>
                <a:sym typeface="Arial"/>
              </a:rPr>
              <a:t>&gt;Item 2&lt;/</a:t>
            </a:r>
            <a:r>
              <a:rPr lang="en-US" sz="3200">
                <a:solidFill>
                  <a:srgbClr val="C00000"/>
                </a:solidFill>
                <a:latin typeface="Arial"/>
                <a:ea typeface="Arial"/>
                <a:cs typeface="Arial"/>
                <a:sym typeface="Arial"/>
              </a:rPr>
              <a:t>li</a:t>
            </a:r>
            <a:r>
              <a:rPr lang="en-US" sz="3200">
                <a:solidFill>
                  <a:schemeClr val="dk1"/>
                </a:solidFill>
                <a:latin typeface="Arial"/>
                <a:ea typeface="Arial"/>
                <a:cs typeface="Arial"/>
                <a:sym typeface="Arial"/>
              </a:rPr>
              <a:t>&gt;</a:t>
            </a:r>
            <a:endParaRPr/>
          </a:p>
          <a:p>
            <a:pPr indent="0" lvl="0" marL="0" marR="0" rtl="0" algn="l">
              <a:spcBef>
                <a:spcPts val="0"/>
              </a:spcBef>
              <a:spcAft>
                <a:spcPts val="0"/>
              </a:spcAft>
              <a:buNone/>
            </a:pPr>
            <a:r>
              <a:rPr lang="en-US" sz="3200">
                <a:solidFill>
                  <a:schemeClr val="dk1"/>
                </a:solidFill>
                <a:latin typeface="Arial"/>
                <a:ea typeface="Arial"/>
                <a:cs typeface="Arial"/>
                <a:sym typeface="Arial"/>
              </a:rPr>
              <a:t>  	 ...</a:t>
            </a:r>
            <a:endParaRPr/>
          </a:p>
          <a:p>
            <a:pPr indent="0" lvl="0" marL="0" marR="0" rtl="0" algn="l">
              <a:spcBef>
                <a:spcPts val="0"/>
              </a:spcBef>
              <a:spcAft>
                <a:spcPts val="0"/>
              </a:spcAft>
              <a:buNone/>
            </a:pPr>
            <a:r>
              <a:rPr lang="en-US" sz="3200">
                <a:solidFill>
                  <a:schemeClr val="dk1"/>
                </a:solidFill>
                <a:latin typeface="Arial"/>
                <a:ea typeface="Arial"/>
                <a:cs typeface="Arial"/>
                <a:sym typeface="Arial"/>
              </a:rPr>
              <a:t>&lt;/</a:t>
            </a:r>
            <a:r>
              <a:rPr lang="en-US" sz="3200">
                <a:solidFill>
                  <a:srgbClr val="C00000"/>
                </a:solidFill>
                <a:latin typeface="Arial"/>
                <a:ea typeface="Arial"/>
                <a:cs typeface="Arial"/>
                <a:sym typeface="Arial"/>
              </a:rPr>
              <a:t>ul</a:t>
            </a:r>
            <a:r>
              <a:rPr lang="en-US" sz="3200">
                <a:solidFill>
                  <a:schemeClr val="dk1"/>
                </a:solidFill>
                <a:latin typeface="Arial"/>
                <a:ea typeface="Arial"/>
                <a:cs typeface="Arial"/>
                <a:sym typeface="Arial"/>
              </a:rPr>
              <a:t>&gt;</a:t>
            </a:r>
            <a:endParaRPr sz="3200">
              <a:solidFill>
                <a:schemeClr val="dk1"/>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 name="Shape 139"/>
        <p:cNvGrpSpPr/>
        <p:nvPr/>
      </p:nvGrpSpPr>
      <p:grpSpPr>
        <a:xfrm>
          <a:off x="0" y="0"/>
          <a:ext cx="0" cy="0"/>
          <a:chOff x="0" y="0"/>
          <a:chExt cx="0" cy="0"/>
        </a:xfrm>
      </p:grpSpPr>
      <p:sp>
        <p:nvSpPr>
          <p:cNvPr id="140" name="Google Shape;140;p26"/>
          <p:cNvSpPr txBox="1"/>
          <p:nvPr>
            <p:ph type="title"/>
          </p:nvPr>
        </p:nvSpPr>
        <p:spPr>
          <a:xfrm>
            <a:off x="0" y="691268"/>
            <a:ext cx="2937753" cy="1556424"/>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0070C0"/>
              </a:buClr>
              <a:buSzPts val="4800"/>
              <a:buFont typeface="Tahoma"/>
              <a:buNone/>
            </a:pPr>
            <a:r>
              <a:rPr b="1" lang="en-US" sz="4800">
                <a:solidFill>
                  <a:srgbClr val="0070C0"/>
                </a:solidFill>
                <a:latin typeface="Tahoma"/>
                <a:ea typeface="Tahoma"/>
                <a:cs typeface="Tahoma"/>
                <a:sym typeface="Tahoma"/>
              </a:rPr>
              <a:t>What is HTML?</a:t>
            </a:r>
            <a:endParaRPr/>
          </a:p>
        </p:txBody>
      </p:sp>
      <p:sp>
        <p:nvSpPr>
          <p:cNvPr id="141" name="Google Shape;141;p26"/>
          <p:cNvSpPr txBox="1"/>
          <p:nvPr>
            <p:ph idx="1" type="body"/>
          </p:nvPr>
        </p:nvSpPr>
        <p:spPr>
          <a:xfrm>
            <a:off x="2937753" y="544750"/>
            <a:ext cx="8852169" cy="5252935"/>
          </a:xfrm>
          <a:prstGeom prst="rect">
            <a:avLst/>
          </a:prstGeom>
          <a:noFill/>
          <a:ln>
            <a:noFill/>
          </a:ln>
        </p:spPr>
        <p:txBody>
          <a:bodyPr anchorCtr="0" anchor="t" bIns="45700" lIns="91425" spcFirstLastPara="1" rIns="91425" wrap="square" tIns="45700">
            <a:noAutofit/>
          </a:bodyPr>
          <a:lstStyle/>
          <a:p>
            <a:pPr indent="-127000" lvl="0" marL="228589" rtl="0" algn="l">
              <a:lnSpc>
                <a:spcPct val="150000"/>
              </a:lnSpc>
              <a:spcBef>
                <a:spcPts val="0"/>
              </a:spcBef>
              <a:spcAft>
                <a:spcPts val="0"/>
              </a:spcAft>
              <a:buClr>
                <a:schemeClr val="dk1"/>
              </a:buClr>
              <a:buSzPts val="2000"/>
              <a:buChar char="•"/>
            </a:pPr>
            <a:r>
              <a:rPr b="1" lang="en-US" sz="2000">
                <a:latin typeface="Tahoma"/>
                <a:ea typeface="Tahoma"/>
                <a:cs typeface="Tahoma"/>
                <a:sym typeface="Tahoma"/>
              </a:rPr>
              <a:t>Hyper Text Markup Language. </a:t>
            </a:r>
            <a:endParaRPr sz="2000"/>
          </a:p>
          <a:p>
            <a:pPr indent="-127000" lvl="0" marL="228589" rtl="0" algn="l">
              <a:lnSpc>
                <a:spcPct val="150000"/>
              </a:lnSpc>
              <a:spcBef>
                <a:spcPts val="1000"/>
              </a:spcBef>
              <a:spcAft>
                <a:spcPts val="0"/>
              </a:spcAft>
              <a:buClr>
                <a:schemeClr val="dk1"/>
              </a:buClr>
              <a:buSzPts val="2000"/>
              <a:buChar char="•"/>
            </a:pPr>
            <a:r>
              <a:rPr b="1" lang="en-US" sz="2000">
                <a:latin typeface="Tahoma"/>
                <a:ea typeface="Tahoma"/>
                <a:cs typeface="Tahoma"/>
                <a:sym typeface="Tahoma"/>
              </a:rPr>
              <a:t>NOT</a:t>
            </a:r>
            <a:r>
              <a:rPr lang="en-US" sz="2000">
                <a:latin typeface="Tahoma"/>
                <a:ea typeface="Tahoma"/>
                <a:cs typeface="Tahoma"/>
                <a:sym typeface="Tahoma"/>
              </a:rPr>
              <a:t> a programming language</a:t>
            </a:r>
            <a:endParaRPr sz="2000"/>
          </a:p>
          <a:p>
            <a:pPr indent="-127000" lvl="0" marL="228589" rtl="0" algn="l">
              <a:lnSpc>
                <a:spcPct val="150000"/>
              </a:lnSpc>
              <a:spcBef>
                <a:spcPts val="1000"/>
              </a:spcBef>
              <a:spcAft>
                <a:spcPts val="0"/>
              </a:spcAft>
              <a:buClr>
                <a:schemeClr val="dk1"/>
              </a:buClr>
              <a:buSzPts val="2000"/>
              <a:buChar char="•"/>
            </a:pPr>
            <a:r>
              <a:rPr lang="en-US" sz="2000">
                <a:latin typeface="Tahoma"/>
                <a:ea typeface="Tahoma"/>
                <a:cs typeface="Tahoma"/>
                <a:sym typeface="Tahoma"/>
              </a:rPr>
              <a:t>Markup Language for creating web pages/ document</a:t>
            </a:r>
            <a:endParaRPr sz="2000"/>
          </a:p>
          <a:p>
            <a:pPr indent="-127000" lvl="0" marL="228588" rtl="0" algn="l">
              <a:lnSpc>
                <a:spcPct val="150000"/>
              </a:lnSpc>
              <a:spcBef>
                <a:spcPts val="1000"/>
              </a:spcBef>
              <a:spcAft>
                <a:spcPts val="0"/>
              </a:spcAft>
              <a:buClr>
                <a:schemeClr val="dk1"/>
              </a:buClr>
              <a:buSzPts val="2000"/>
              <a:buChar char="•"/>
            </a:pPr>
            <a:r>
              <a:rPr lang="en-US" sz="2000">
                <a:latin typeface="Tahoma"/>
                <a:ea typeface="Tahoma"/>
                <a:cs typeface="Tahoma"/>
                <a:sym typeface="Tahoma"/>
              </a:rPr>
              <a:t>Building blocks of the Web</a:t>
            </a:r>
            <a:endParaRPr sz="2000">
              <a:latin typeface="Tahoma"/>
              <a:ea typeface="Tahoma"/>
              <a:cs typeface="Tahoma"/>
              <a:sym typeface="Tahoma"/>
            </a:endParaRPr>
          </a:p>
          <a:p>
            <a:pPr indent="0" lvl="0" marL="0" rtl="0" algn="l">
              <a:lnSpc>
                <a:spcPct val="150000"/>
              </a:lnSpc>
              <a:spcBef>
                <a:spcPts val="1000"/>
              </a:spcBef>
              <a:spcAft>
                <a:spcPts val="0"/>
              </a:spcAft>
              <a:buNone/>
            </a:pPr>
            <a:r>
              <a:t/>
            </a:r>
            <a:endParaRPr sz="2000">
              <a:latin typeface="Tahoma"/>
              <a:ea typeface="Tahoma"/>
              <a:cs typeface="Tahoma"/>
              <a:sym typeface="Tahoma"/>
            </a:endParaRPr>
          </a:p>
          <a:p>
            <a:pPr indent="0" lvl="0" marL="0" rtl="0" algn="l">
              <a:lnSpc>
                <a:spcPct val="150000"/>
              </a:lnSpc>
              <a:spcBef>
                <a:spcPts val="1000"/>
              </a:spcBef>
              <a:spcAft>
                <a:spcPts val="0"/>
              </a:spcAft>
              <a:buNone/>
            </a:pPr>
            <a:r>
              <a:rPr lang="en-US" sz="2000" u="sng">
                <a:latin typeface="Tahoma"/>
                <a:ea typeface="Tahoma"/>
                <a:cs typeface="Tahoma"/>
                <a:sym typeface="Tahoma"/>
              </a:rPr>
              <a:t>What you’ll need</a:t>
            </a:r>
            <a:br>
              <a:rPr lang="en-US" sz="2000" u="sng">
                <a:latin typeface="Tahoma"/>
                <a:ea typeface="Tahoma"/>
                <a:cs typeface="Tahoma"/>
                <a:sym typeface="Tahoma"/>
              </a:rPr>
            </a:br>
            <a:r>
              <a:rPr lang="en-US" sz="2000">
                <a:latin typeface="Tahoma"/>
                <a:ea typeface="Tahoma"/>
                <a:cs typeface="Tahoma"/>
                <a:sym typeface="Tahoma"/>
              </a:rPr>
              <a:t>A Web Browser </a:t>
            </a:r>
            <a:endParaRPr sz="2000"/>
          </a:p>
          <a:p>
            <a:pPr indent="-177788" lvl="1" marL="685765" rtl="0" algn="l">
              <a:spcBef>
                <a:spcPts val="500"/>
              </a:spcBef>
              <a:spcAft>
                <a:spcPts val="0"/>
              </a:spcAft>
              <a:buSzPts val="2000"/>
              <a:buChar char="•"/>
            </a:pPr>
            <a:r>
              <a:rPr b="1" lang="en-US" sz="2000">
                <a:latin typeface="Tahoma"/>
                <a:ea typeface="Tahoma"/>
                <a:cs typeface="Tahoma"/>
                <a:sym typeface="Tahoma"/>
              </a:rPr>
              <a:t>Google Chrome *</a:t>
            </a:r>
            <a:endParaRPr sz="2000"/>
          </a:p>
          <a:p>
            <a:pPr indent="-177788" lvl="1" marL="685765" rtl="0" algn="l">
              <a:spcBef>
                <a:spcPts val="500"/>
              </a:spcBef>
              <a:spcAft>
                <a:spcPts val="0"/>
              </a:spcAft>
              <a:buSzPts val="2000"/>
              <a:buChar char="•"/>
            </a:pPr>
            <a:r>
              <a:rPr lang="en-US" sz="2000">
                <a:latin typeface="Tahoma"/>
                <a:ea typeface="Tahoma"/>
                <a:cs typeface="Tahoma"/>
                <a:sym typeface="Tahoma"/>
              </a:rPr>
              <a:t>Mozilla Firefox</a:t>
            </a:r>
            <a:endParaRPr sz="2000">
              <a:latin typeface="Tahoma"/>
              <a:ea typeface="Tahoma"/>
              <a:cs typeface="Tahoma"/>
              <a:sym typeface="Tahoma"/>
            </a:endParaRPr>
          </a:p>
          <a:p>
            <a:pPr indent="-152388" lvl="0" marL="228588" rtl="0" algn="l">
              <a:spcBef>
                <a:spcPts val="1000"/>
              </a:spcBef>
              <a:spcAft>
                <a:spcPts val="0"/>
              </a:spcAft>
              <a:buSzPts val="2000"/>
              <a:buChar char="•"/>
            </a:pPr>
            <a:r>
              <a:rPr lang="en-US" sz="2000">
                <a:latin typeface="Tahoma"/>
                <a:ea typeface="Tahoma"/>
                <a:cs typeface="Tahoma"/>
                <a:sym typeface="Tahoma"/>
              </a:rPr>
              <a:t>A Text Editor </a:t>
            </a:r>
            <a:endParaRPr sz="2000" u="sng">
              <a:latin typeface="Tahoma"/>
              <a:ea typeface="Tahoma"/>
              <a:cs typeface="Tahoma"/>
              <a:sym typeface="Tahoma"/>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9" name="Shape 269"/>
        <p:cNvGrpSpPr/>
        <p:nvPr/>
      </p:nvGrpSpPr>
      <p:grpSpPr>
        <a:xfrm>
          <a:off x="0" y="0"/>
          <a:ext cx="0" cy="0"/>
          <a:chOff x="0" y="0"/>
          <a:chExt cx="0" cy="0"/>
        </a:xfrm>
      </p:grpSpPr>
      <p:sp>
        <p:nvSpPr>
          <p:cNvPr id="270" name="Google Shape;270;p44"/>
          <p:cNvSpPr txBox="1"/>
          <p:nvPr>
            <p:ph type="title"/>
          </p:nvPr>
        </p:nvSpPr>
        <p:spPr>
          <a:xfrm>
            <a:off x="838200" y="365129"/>
            <a:ext cx="10515600" cy="1071785"/>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0070C0"/>
              </a:buClr>
              <a:buSzPts val="4800"/>
              <a:buFont typeface="Arial"/>
              <a:buNone/>
            </a:pPr>
            <a:r>
              <a:rPr b="1" lang="en-US" sz="4800">
                <a:solidFill>
                  <a:srgbClr val="0070C0"/>
                </a:solidFill>
                <a:latin typeface="Arial"/>
                <a:ea typeface="Arial"/>
                <a:cs typeface="Arial"/>
                <a:sym typeface="Arial"/>
              </a:rPr>
              <a:t>HTML Lists</a:t>
            </a:r>
            <a:endParaRPr/>
          </a:p>
        </p:txBody>
      </p:sp>
      <p:sp>
        <p:nvSpPr>
          <p:cNvPr id="271" name="Google Shape;271;p44"/>
          <p:cNvSpPr txBox="1"/>
          <p:nvPr>
            <p:ph idx="1" type="body"/>
          </p:nvPr>
        </p:nvSpPr>
        <p:spPr>
          <a:xfrm>
            <a:off x="681445" y="1403305"/>
            <a:ext cx="10212977" cy="4553358"/>
          </a:xfrm>
          <a:prstGeom prst="rect">
            <a:avLst/>
          </a:prstGeom>
          <a:noFill/>
          <a:ln>
            <a:noFill/>
          </a:ln>
        </p:spPr>
        <p:txBody>
          <a:bodyPr anchorCtr="0" anchor="t" bIns="45700" lIns="91425" spcFirstLastPara="1" rIns="91425" wrap="square" tIns="45700">
            <a:noAutofit/>
          </a:bodyPr>
          <a:lstStyle/>
          <a:p>
            <a:pPr indent="-228600" lvl="0" marL="228589" rtl="0" algn="l">
              <a:lnSpc>
                <a:spcPct val="150000"/>
              </a:lnSpc>
              <a:spcBef>
                <a:spcPts val="0"/>
              </a:spcBef>
              <a:spcAft>
                <a:spcPts val="0"/>
              </a:spcAft>
              <a:buClr>
                <a:schemeClr val="dk1"/>
              </a:buClr>
              <a:buSzPts val="3600"/>
              <a:buChar char="•"/>
            </a:pPr>
            <a:r>
              <a:rPr lang="en-US" sz="3600">
                <a:latin typeface="Arial"/>
                <a:ea typeface="Arial"/>
                <a:cs typeface="Arial"/>
                <a:sym typeface="Arial"/>
              </a:rPr>
              <a:t>An Unordered List</a:t>
            </a:r>
            <a:endParaRPr/>
          </a:p>
          <a:p>
            <a:pPr indent="-228600" lvl="0" marL="228589" rtl="0" algn="l">
              <a:lnSpc>
                <a:spcPct val="150000"/>
              </a:lnSpc>
              <a:spcBef>
                <a:spcPts val="1000"/>
              </a:spcBef>
              <a:spcAft>
                <a:spcPts val="0"/>
              </a:spcAft>
              <a:buClr>
                <a:schemeClr val="dk1"/>
              </a:buClr>
              <a:buSzPts val="3600"/>
              <a:buChar char="•"/>
            </a:pPr>
            <a:r>
              <a:rPr lang="en-US" sz="3600">
                <a:latin typeface="Arial"/>
                <a:ea typeface="Arial"/>
                <a:cs typeface="Arial"/>
                <a:sym typeface="Arial"/>
              </a:rPr>
              <a:t>An Ordered List</a:t>
            </a:r>
            <a:endParaRPr/>
          </a:p>
          <a:p>
            <a:pPr indent="-228600" lvl="0" marL="228589" rtl="0" algn="l">
              <a:lnSpc>
                <a:spcPct val="150000"/>
              </a:lnSpc>
              <a:spcBef>
                <a:spcPts val="1000"/>
              </a:spcBef>
              <a:spcAft>
                <a:spcPts val="0"/>
              </a:spcAft>
              <a:buClr>
                <a:schemeClr val="dk1"/>
              </a:buClr>
              <a:buSzPts val="3600"/>
              <a:buChar char="•"/>
            </a:pPr>
            <a:r>
              <a:rPr lang="en-US" sz="3600">
                <a:latin typeface="Arial"/>
                <a:ea typeface="Arial"/>
                <a:cs typeface="Arial"/>
                <a:sym typeface="Arial"/>
              </a:rPr>
              <a:t>Description List</a:t>
            </a:r>
            <a:endParaRPr/>
          </a:p>
          <a:p>
            <a:pPr indent="-228589" lvl="1" marL="685766" rtl="0" algn="l">
              <a:lnSpc>
                <a:spcPct val="100000"/>
              </a:lnSpc>
              <a:spcBef>
                <a:spcPts val="500"/>
              </a:spcBef>
              <a:spcAft>
                <a:spcPts val="0"/>
              </a:spcAft>
              <a:buClr>
                <a:schemeClr val="dk1"/>
              </a:buClr>
              <a:buSzPts val="2400"/>
              <a:buChar char="•"/>
            </a:pPr>
            <a:r>
              <a:rPr i="1" lang="en-US">
                <a:latin typeface="Arial"/>
                <a:ea typeface="Arial"/>
                <a:cs typeface="Arial"/>
                <a:sym typeface="Arial"/>
              </a:rPr>
              <a:t>Formerly called a definition list</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5" name="Shape 275"/>
        <p:cNvGrpSpPr/>
        <p:nvPr/>
      </p:nvGrpSpPr>
      <p:grpSpPr>
        <a:xfrm>
          <a:off x="0" y="0"/>
          <a:ext cx="0" cy="0"/>
          <a:chOff x="0" y="0"/>
          <a:chExt cx="0" cy="0"/>
        </a:xfrm>
      </p:grpSpPr>
      <p:sp>
        <p:nvSpPr>
          <p:cNvPr id="276" name="Google Shape;276;p45"/>
          <p:cNvSpPr txBox="1"/>
          <p:nvPr>
            <p:ph type="title"/>
          </p:nvPr>
        </p:nvSpPr>
        <p:spPr>
          <a:xfrm>
            <a:off x="838200" y="365129"/>
            <a:ext cx="10515600" cy="1071785"/>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0070C0"/>
              </a:buClr>
              <a:buSzPts val="4800"/>
              <a:buFont typeface="Arial"/>
              <a:buNone/>
            </a:pPr>
            <a:r>
              <a:rPr b="1" lang="en-US" sz="4800">
                <a:solidFill>
                  <a:srgbClr val="0070C0"/>
                </a:solidFill>
                <a:latin typeface="Arial"/>
                <a:ea typeface="Arial"/>
                <a:cs typeface="Arial"/>
                <a:sym typeface="Arial"/>
              </a:rPr>
              <a:t>Unordered Lists</a:t>
            </a:r>
            <a:endParaRPr/>
          </a:p>
        </p:txBody>
      </p:sp>
      <p:sp>
        <p:nvSpPr>
          <p:cNvPr id="277" name="Google Shape;277;p45"/>
          <p:cNvSpPr txBox="1"/>
          <p:nvPr>
            <p:ph idx="1" type="body"/>
          </p:nvPr>
        </p:nvSpPr>
        <p:spPr>
          <a:xfrm>
            <a:off x="681445" y="1403305"/>
            <a:ext cx="9847217" cy="1444398"/>
          </a:xfrm>
          <a:prstGeom prst="rect">
            <a:avLst/>
          </a:prstGeom>
          <a:noFill/>
          <a:ln>
            <a:noFill/>
          </a:ln>
        </p:spPr>
        <p:txBody>
          <a:bodyPr anchorCtr="0" anchor="t" bIns="45700" lIns="91425" spcFirstLastPara="1" rIns="91425" wrap="square" tIns="45700">
            <a:noAutofit/>
          </a:bodyPr>
          <a:lstStyle/>
          <a:p>
            <a:pPr indent="-228589" lvl="0" marL="228589" rtl="0" algn="l">
              <a:lnSpc>
                <a:spcPct val="90000"/>
              </a:lnSpc>
              <a:spcBef>
                <a:spcPts val="0"/>
              </a:spcBef>
              <a:spcAft>
                <a:spcPts val="0"/>
              </a:spcAft>
              <a:buClr>
                <a:schemeClr val="dk1"/>
              </a:buClr>
              <a:buSzPts val="3200"/>
              <a:buChar char="•"/>
            </a:pPr>
            <a:r>
              <a:rPr lang="en-US" sz="3200">
                <a:latin typeface="Arial"/>
                <a:ea typeface="Arial"/>
                <a:cs typeface="Arial"/>
                <a:sym typeface="Arial"/>
              </a:rPr>
              <a:t>Displays a bullet, or list marker, before each entry in the list.</a:t>
            </a:r>
            <a:endParaRPr/>
          </a:p>
          <a:p>
            <a:pPr indent="-228589" lvl="0" marL="228589" rtl="0" algn="l">
              <a:lnSpc>
                <a:spcPct val="90000"/>
              </a:lnSpc>
              <a:spcBef>
                <a:spcPts val="1000"/>
              </a:spcBef>
              <a:spcAft>
                <a:spcPts val="0"/>
              </a:spcAft>
              <a:buClr>
                <a:schemeClr val="dk1"/>
              </a:buClr>
              <a:buSzPts val="3200"/>
              <a:buChar char="•"/>
            </a:pPr>
            <a:r>
              <a:rPr lang="en-US" sz="3200">
                <a:latin typeface="Arial"/>
                <a:ea typeface="Arial"/>
                <a:cs typeface="Arial"/>
                <a:sym typeface="Arial"/>
              </a:rPr>
              <a:t>An unordered list starts with the &lt;ul&gt; tag.</a:t>
            </a:r>
            <a:endParaRPr/>
          </a:p>
          <a:p>
            <a:pPr indent="-25389" lvl="0" marL="228589" rtl="0" algn="l">
              <a:lnSpc>
                <a:spcPct val="90000"/>
              </a:lnSpc>
              <a:spcBef>
                <a:spcPts val="1000"/>
              </a:spcBef>
              <a:spcAft>
                <a:spcPts val="0"/>
              </a:spcAft>
              <a:buClr>
                <a:schemeClr val="dk1"/>
              </a:buClr>
              <a:buSzPts val="3200"/>
              <a:buNone/>
            </a:pPr>
            <a:r>
              <a:t/>
            </a:r>
            <a:endParaRPr sz="3200">
              <a:latin typeface="Arial"/>
              <a:ea typeface="Arial"/>
              <a:cs typeface="Arial"/>
              <a:sym typeface="Arial"/>
            </a:endParaRPr>
          </a:p>
        </p:txBody>
      </p:sp>
      <p:sp>
        <p:nvSpPr>
          <p:cNvPr id="278" name="Google Shape;278;p45"/>
          <p:cNvSpPr/>
          <p:nvPr/>
        </p:nvSpPr>
        <p:spPr>
          <a:xfrm>
            <a:off x="681447" y="3128236"/>
            <a:ext cx="5510348" cy="3403191"/>
          </a:xfrm>
          <a:prstGeom prst="roundRect">
            <a:avLst>
              <a:gd fmla="val 16667" name="adj"/>
            </a:avLst>
          </a:prstGeom>
          <a:solidFill>
            <a:srgbClr val="FBE4D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3200">
                <a:solidFill>
                  <a:schemeClr val="dk1"/>
                </a:solidFill>
                <a:latin typeface="Arial"/>
                <a:ea typeface="Arial"/>
                <a:cs typeface="Arial"/>
                <a:sym typeface="Arial"/>
              </a:rPr>
              <a:t>&lt;</a:t>
            </a:r>
            <a:r>
              <a:rPr lang="en-US" sz="3200">
                <a:solidFill>
                  <a:srgbClr val="C00000"/>
                </a:solidFill>
                <a:latin typeface="Arial"/>
                <a:ea typeface="Arial"/>
                <a:cs typeface="Arial"/>
                <a:sym typeface="Arial"/>
              </a:rPr>
              <a:t>ul</a:t>
            </a:r>
            <a:r>
              <a:rPr lang="en-US" sz="3200">
                <a:solidFill>
                  <a:schemeClr val="dk1"/>
                </a:solidFill>
                <a:latin typeface="Arial"/>
                <a:ea typeface="Arial"/>
                <a:cs typeface="Arial"/>
                <a:sym typeface="Arial"/>
              </a:rPr>
              <a:t>&gt;</a:t>
            </a:r>
            <a:endParaRPr/>
          </a:p>
          <a:p>
            <a:pPr indent="0" lvl="0" marL="0" marR="0" rtl="0" algn="l">
              <a:spcBef>
                <a:spcPts val="0"/>
              </a:spcBef>
              <a:spcAft>
                <a:spcPts val="0"/>
              </a:spcAft>
              <a:buNone/>
            </a:pPr>
            <a:r>
              <a:rPr lang="en-US" sz="3200">
                <a:solidFill>
                  <a:schemeClr val="dk1"/>
                </a:solidFill>
                <a:latin typeface="Arial"/>
                <a:ea typeface="Arial"/>
                <a:cs typeface="Arial"/>
                <a:sym typeface="Arial"/>
              </a:rPr>
              <a:t>  	&lt;</a:t>
            </a:r>
            <a:r>
              <a:rPr lang="en-US" sz="3200">
                <a:solidFill>
                  <a:srgbClr val="C00000"/>
                </a:solidFill>
                <a:latin typeface="Arial"/>
                <a:ea typeface="Arial"/>
                <a:cs typeface="Arial"/>
                <a:sym typeface="Arial"/>
              </a:rPr>
              <a:t>li</a:t>
            </a:r>
            <a:r>
              <a:rPr lang="en-US" sz="3200">
                <a:solidFill>
                  <a:schemeClr val="dk1"/>
                </a:solidFill>
                <a:latin typeface="Arial"/>
                <a:ea typeface="Arial"/>
                <a:cs typeface="Arial"/>
                <a:sym typeface="Arial"/>
              </a:rPr>
              <a:t>&gt;TCP&lt;/</a:t>
            </a:r>
            <a:r>
              <a:rPr lang="en-US" sz="3200">
                <a:solidFill>
                  <a:srgbClr val="C00000"/>
                </a:solidFill>
                <a:latin typeface="Arial"/>
                <a:ea typeface="Arial"/>
                <a:cs typeface="Arial"/>
                <a:sym typeface="Arial"/>
              </a:rPr>
              <a:t>li</a:t>
            </a:r>
            <a:r>
              <a:rPr lang="en-US" sz="3200">
                <a:solidFill>
                  <a:schemeClr val="dk1"/>
                </a:solidFill>
                <a:latin typeface="Arial"/>
                <a:ea typeface="Arial"/>
                <a:cs typeface="Arial"/>
                <a:sym typeface="Arial"/>
              </a:rPr>
              <a:t>&gt;</a:t>
            </a:r>
            <a:endParaRPr/>
          </a:p>
          <a:p>
            <a:pPr indent="0" lvl="0" marL="0" marR="0" rtl="0" algn="l">
              <a:spcBef>
                <a:spcPts val="0"/>
              </a:spcBef>
              <a:spcAft>
                <a:spcPts val="0"/>
              </a:spcAft>
              <a:buNone/>
            </a:pPr>
            <a:r>
              <a:rPr lang="en-US" sz="3200">
                <a:solidFill>
                  <a:schemeClr val="dk1"/>
                </a:solidFill>
                <a:latin typeface="Arial"/>
                <a:ea typeface="Arial"/>
                <a:cs typeface="Arial"/>
                <a:sym typeface="Arial"/>
              </a:rPr>
              <a:t> 	 &lt;</a:t>
            </a:r>
            <a:r>
              <a:rPr lang="en-US" sz="3200">
                <a:solidFill>
                  <a:srgbClr val="C00000"/>
                </a:solidFill>
                <a:latin typeface="Arial"/>
                <a:ea typeface="Arial"/>
                <a:cs typeface="Arial"/>
                <a:sym typeface="Arial"/>
              </a:rPr>
              <a:t>li</a:t>
            </a:r>
            <a:r>
              <a:rPr lang="en-US" sz="3200">
                <a:solidFill>
                  <a:schemeClr val="dk1"/>
                </a:solidFill>
                <a:latin typeface="Arial"/>
                <a:ea typeface="Arial"/>
                <a:cs typeface="Arial"/>
                <a:sym typeface="Arial"/>
              </a:rPr>
              <a:t>&gt;IP&lt;/</a:t>
            </a:r>
            <a:r>
              <a:rPr lang="en-US" sz="3200">
                <a:solidFill>
                  <a:srgbClr val="C00000"/>
                </a:solidFill>
                <a:latin typeface="Arial"/>
                <a:ea typeface="Arial"/>
                <a:cs typeface="Arial"/>
                <a:sym typeface="Arial"/>
              </a:rPr>
              <a:t>li</a:t>
            </a:r>
            <a:r>
              <a:rPr lang="en-US" sz="3200">
                <a:solidFill>
                  <a:schemeClr val="dk1"/>
                </a:solidFill>
                <a:latin typeface="Arial"/>
                <a:ea typeface="Arial"/>
                <a:cs typeface="Arial"/>
                <a:sym typeface="Arial"/>
              </a:rPr>
              <a:t>&gt;</a:t>
            </a:r>
            <a:endParaRPr/>
          </a:p>
          <a:p>
            <a:pPr indent="0" lvl="0" marL="0" marR="0" rtl="0" algn="l">
              <a:spcBef>
                <a:spcPts val="0"/>
              </a:spcBef>
              <a:spcAft>
                <a:spcPts val="0"/>
              </a:spcAft>
              <a:buNone/>
            </a:pPr>
            <a:r>
              <a:rPr lang="en-US" sz="3200">
                <a:solidFill>
                  <a:schemeClr val="dk1"/>
                </a:solidFill>
                <a:latin typeface="Arial"/>
                <a:ea typeface="Arial"/>
                <a:cs typeface="Arial"/>
                <a:sym typeface="Arial"/>
              </a:rPr>
              <a:t>	 &lt;</a:t>
            </a:r>
            <a:r>
              <a:rPr lang="en-US" sz="3200">
                <a:solidFill>
                  <a:srgbClr val="C00000"/>
                </a:solidFill>
                <a:latin typeface="Arial"/>
                <a:ea typeface="Arial"/>
                <a:cs typeface="Arial"/>
                <a:sym typeface="Arial"/>
              </a:rPr>
              <a:t>li</a:t>
            </a:r>
            <a:r>
              <a:rPr lang="en-US" sz="3200">
                <a:solidFill>
                  <a:schemeClr val="dk1"/>
                </a:solidFill>
                <a:latin typeface="Arial"/>
                <a:ea typeface="Arial"/>
                <a:cs typeface="Arial"/>
                <a:sym typeface="Arial"/>
              </a:rPr>
              <a:t>&gt;HTTP&lt;/</a:t>
            </a:r>
            <a:r>
              <a:rPr lang="en-US" sz="3200">
                <a:solidFill>
                  <a:srgbClr val="C00000"/>
                </a:solidFill>
                <a:latin typeface="Arial"/>
                <a:ea typeface="Arial"/>
                <a:cs typeface="Arial"/>
                <a:sym typeface="Arial"/>
              </a:rPr>
              <a:t>li</a:t>
            </a:r>
            <a:r>
              <a:rPr lang="en-US" sz="3200">
                <a:solidFill>
                  <a:schemeClr val="dk1"/>
                </a:solidFill>
                <a:latin typeface="Arial"/>
                <a:ea typeface="Arial"/>
                <a:cs typeface="Arial"/>
                <a:sym typeface="Arial"/>
              </a:rPr>
              <a:t>&gt;</a:t>
            </a:r>
            <a:endParaRPr/>
          </a:p>
          <a:p>
            <a:pPr indent="0" lvl="0" marL="0" marR="0" rtl="0" algn="l">
              <a:spcBef>
                <a:spcPts val="0"/>
              </a:spcBef>
              <a:spcAft>
                <a:spcPts val="0"/>
              </a:spcAft>
              <a:buNone/>
            </a:pPr>
            <a:r>
              <a:rPr lang="en-US" sz="3200">
                <a:solidFill>
                  <a:schemeClr val="dk1"/>
                </a:solidFill>
                <a:latin typeface="Arial"/>
                <a:ea typeface="Arial"/>
                <a:cs typeface="Arial"/>
                <a:sym typeface="Arial"/>
              </a:rPr>
              <a:t>	  &lt;</a:t>
            </a:r>
            <a:r>
              <a:rPr lang="en-US" sz="3200">
                <a:solidFill>
                  <a:srgbClr val="C00000"/>
                </a:solidFill>
                <a:latin typeface="Arial"/>
                <a:ea typeface="Arial"/>
                <a:cs typeface="Arial"/>
                <a:sym typeface="Arial"/>
              </a:rPr>
              <a:t>li</a:t>
            </a:r>
            <a:r>
              <a:rPr lang="en-US" sz="3200">
                <a:solidFill>
                  <a:schemeClr val="dk1"/>
                </a:solidFill>
                <a:latin typeface="Arial"/>
                <a:ea typeface="Arial"/>
                <a:cs typeface="Arial"/>
                <a:sym typeface="Arial"/>
              </a:rPr>
              <a:t>&gt;FTP&lt;/</a:t>
            </a:r>
            <a:r>
              <a:rPr lang="en-US" sz="3200">
                <a:solidFill>
                  <a:srgbClr val="C00000"/>
                </a:solidFill>
                <a:latin typeface="Arial"/>
                <a:ea typeface="Arial"/>
                <a:cs typeface="Arial"/>
                <a:sym typeface="Arial"/>
              </a:rPr>
              <a:t>li</a:t>
            </a:r>
            <a:r>
              <a:rPr lang="en-US" sz="3200">
                <a:solidFill>
                  <a:schemeClr val="dk1"/>
                </a:solidFill>
                <a:latin typeface="Arial"/>
                <a:ea typeface="Arial"/>
                <a:cs typeface="Arial"/>
                <a:sym typeface="Arial"/>
              </a:rPr>
              <a:t>&gt;</a:t>
            </a:r>
            <a:endParaRPr/>
          </a:p>
          <a:p>
            <a:pPr indent="0" lvl="0" marL="0" marR="0" rtl="0" algn="l">
              <a:spcBef>
                <a:spcPts val="0"/>
              </a:spcBef>
              <a:spcAft>
                <a:spcPts val="0"/>
              </a:spcAft>
              <a:buNone/>
            </a:pPr>
            <a:r>
              <a:rPr lang="en-US" sz="3200">
                <a:solidFill>
                  <a:schemeClr val="dk1"/>
                </a:solidFill>
                <a:latin typeface="Arial"/>
                <a:ea typeface="Arial"/>
                <a:cs typeface="Arial"/>
                <a:sym typeface="Arial"/>
              </a:rPr>
              <a:t>&lt;/</a:t>
            </a:r>
            <a:r>
              <a:rPr lang="en-US" sz="3200">
                <a:solidFill>
                  <a:srgbClr val="C00000"/>
                </a:solidFill>
                <a:latin typeface="Arial"/>
                <a:ea typeface="Arial"/>
                <a:cs typeface="Arial"/>
                <a:sym typeface="Arial"/>
              </a:rPr>
              <a:t>ul</a:t>
            </a:r>
            <a:r>
              <a:rPr lang="en-US" sz="3200">
                <a:solidFill>
                  <a:schemeClr val="dk1"/>
                </a:solidFill>
                <a:latin typeface="Arial"/>
                <a:ea typeface="Arial"/>
                <a:cs typeface="Arial"/>
                <a:sym typeface="Arial"/>
              </a:rPr>
              <a:t>&gt;</a:t>
            </a:r>
            <a:endParaRPr sz="3200">
              <a:solidFill>
                <a:schemeClr val="dk1"/>
              </a:solidFill>
              <a:latin typeface="Arial"/>
              <a:ea typeface="Arial"/>
              <a:cs typeface="Arial"/>
              <a:sym typeface="Arial"/>
            </a:endParaRPr>
          </a:p>
        </p:txBody>
      </p:sp>
      <p:pic>
        <p:nvPicPr>
          <p:cNvPr id="279" name="Google Shape;279;p45"/>
          <p:cNvPicPr preferRelativeResize="0"/>
          <p:nvPr/>
        </p:nvPicPr>
        <p:blipFill rotWithShape="1">
          <a:blip r:embed="rId3">
            <a:alphaModFix/>
          </a:blip>
          <a:srcRect b="0" l="0" r="0" t="0"/>
          <a:stretch/>
        </p:blipFill>
        <p:spPr>
          <a:xfrm>
            <a:off x="7698377" y="3128236"/>
            <a:ext cx="3572908" cy="3089687"/>
          </a:xfrm>
          <a:prstGeom prst="rect">
            <a:avLst/>
          </a:prstGeom>
          <a:noFill/>
          <a:ln cap="flat" cmpd="sng" w="9525">
            <a:solidFill>
              <a:schemeClr val="dk1"/>
            </a:solidFill>
            <a:prstDash val="solid"/>
            <a:miter lim="800000"/>
            <a:headEnd len="sm" w="sm" type="none"/>
            <a:tailEnd len="sm" w="sm" type="none"/>
          </a:ln>
          <a:effectLst>
            <a:outerShdw blurRad="50800" rotWithShape="0" algn="tl" dir="2700000" dist="38100">
              <a:srgbClr val="000000">
                <a:alpha val="40000"/>
              </a:srgbClr>
            </a:outerShdw>
          </a:effectLst>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3" name="Shape 283"/>
        <p:cNvGrpSpPr/>
        <p:nvPr/>
      </p:nvGrpSpPr>
      <p:grpSpPr>
        <a:xfrm>
          <a:off x="0" y="0"/>
          <a:ext cx="0" cy="0"/>
          <a:chOff x="0" y="0"/>
          <a:chExt cx="0" cy="0"/>
        </a:xfrm>
      </p:grpSpPr>
      <p:sp>
        <p:nvSpPr>
          <p:cNvPr id="284" name="Google Shape;284;p46"/>
          <p:cNvSpPr txBox="1"/>
          <p:nvPr>
            <p:ph type="title"/>
          </p:nvPr>
        </p:nvSpPr>
        <p:spPr>
          <a:xfrm>
            <a:off x="838200" y="365129"/>
            <a:ext cx="10515600" cy="1071785"/>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0070C0"/>
              </a:buClr>
              <a:buSzPts val="4800"/>
              <a:buFont typeface="Arial"/>
              <a:buNone/>
            </a:pPr>
            <a:r>
              <a:rPr b="1" lang="en-US" sz="4800">
                <a:solidFill>
                  <a:srgbClr val="0070C0"/>
                </a:solidFill>
                <a:latin typeface="Arial"/>
                <a:ea typeface="Arial"/>
                <a:cs typeface="Arial"/>
                <a:sym typeface="Arial"/>
              </a:rPr>
              <a:t>Ordered Lists</a:t>
            </a:r>
            <a:endParaRPr/>
          </a:p>
        </p:txBody>
      </p:sp>
      <p:sp>
        <p:nvSpPr>
          <p:cNvPr id="285" name="Google Shape;285;p46"/>
          <p:cNvSpPr txBox="1"/>
          <p:nvPr>
            <p:ph idx="1" type="body"/>
          </p:nvPr>
        </p:nvSpPr>
        <p:spPr>
          <a:xfrm>
            <a:off x="681446" y="1403305"/>
            <a:ext cx="9559834" cy="1287644"/>
          </a:xfrm>
          <a:prstGeom prst="rect">
            <a:avLst/>
          </a:prstGeom>
          <a:noFill/>
          <a:ln>
            <a:noFill/>
          </a:ln>
        </p:spPr>
        <p:txBody>
          <a:bodyPr anchorCtr="0" anchor="t" bIns="45700" lIns="91425" spcFirstLastPara="1" rIns="91425" wrap="square" tIns="45700">
            <a:noAutofit/>
          </a:bodyPr>
          <a:lstStyle/>
          <a:p>
            <a:pPr indent="-228589" lvl="0" marL="228589" rtl="0" algn="l">
              <a:lnSpc>
                <a:spcPct val="90000"/>
              </a:lnSpc>
              <a:spcBef>
                <a:spcPts val="0"/>
              </a:spcBef>
              <a:spcAft>
                <a:spcPts val="0"/>
              </a:spcAft>
              <a:buClr>
                <a:schemeClr val="dk1"/>
              </a:buClr>
              <a:buSzPts val="3200"/>
              <a:buChar char="•"/>
            </a:pPr>
            <a:r>
              <a:rPr lang="en-US" sz="3200">
                <a:latin typeface="Arial"/>
                <a:ea typeface="Arial"/>
                <a:cs typeface="Arial"/>
                <a:sym typeface="Arial"/>
              </a:rPr>
              <a:t>An ordered list starts with the &lt;ol&gt; tag.</a:t>
            </a:r>
            <a:endParaRPr/>
          </a:p>
          <a:p>
            <a:pPr indent="-228589" lvl="0" marL="228589" rtl="0" algn="l">
              <a:lnSpc>
                <a:spcPct val="90000"/>
              </a:lnSpc>
              <a:spcBef>
                <a:spcPts val="1000"/>
              </a:spcBef>
              <a:spcAft>
                <a:spcPts val="0"/>
              </a:spcAft>
              <a:buClr>
                <a:schemeClr val="dk1"/>
              </a:buClr>
              <a:buSzPts val="3200"/>
              <a:buChar char="•"/>
            </a:pPr>
            <a:r>
              <a:rPr lang="en-US" sz="3200">
                <a:latin typeface="Arial"/>
                <a:ea typeface="Arial"/>
                <a:cs typeface="Arial"/>
                <a:sym typeface="Arial"/>
              </a:rPr>
              <a:t>List items are marked with numbers.</a:t>
            </a:r>
            <a:endParaRPr/>
          </a:p>
        </p:txBody>
      </p:sp>
      <p:sp>
        <p:nvSpPr>
          <p:cNvPr id="286" name="Google Shape;286;p46"/>
          <p:cNvSpPr/>
          <p:nvPr/>
        </p:nvSpPr>
        <p:spPr>
          <a:xfrm>
            <a:off x="681447" y="2893102"/>
            <a:ext cx="5876108" cy="3403191"/>
          </a:xfrm>
          <a:prstGeom prst="roundRect">
            <a:avLst>
              <a:gd fmla="val 16667" name="adj"/>
            </a:avLst>
          </a:prstGeom>
          <a:solidFill>
            <a:srgbClr val="FBE4D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3200">
                <a:solidFill>
                  <a:schemeClr val="dk1"/>
                </a:solidFill>
                <a:latin typeface="Arial"/>
                <a:ea typeface="Arial"/>
                <a:cs typeface="Arial"/>
                <a:sym typeface="Arial"/>
              </a:rPr>
              <a:t>&lt;ol&gt;</a:t>
            </a:r>
            <a:endParaRPr/>
          </a:p>
          <a:p>
            <a:pPr indent="0" lvl="0" marL="0" marR="0" rtl="0" algn="l">
              <a:spcBef>
                <a:spcPts val="0"/>
              </a:spcBef>
              <a:spcAft>
                <a:spcPts val="0"/>
              </a:spcAft>
              <a:buNone/>
            </a:pPr>
            <a:r>
              <a:rPr lang="en-US" sz="3200">
                <a:solidFill>
                  <a:schemeClr val="dk1"/>
                </a:solidFill>
                <a:latin typeface="Arial"/>
                <a:ea typeface="Arial"/>
                <a:cs typeface="Arial"/>
                <a:sym typeface="Arial"/>
              </a:rPr>
              <a:t>   &lt;li&gt;Apply to school&lt;/li&gt;</a:t>
            </a:r>
            <a:endParaRPr/>
          </a:p>
          <a:p>
            <a:pPr indent="0" lvl="0" marL="0" marR="0" rtl="0" algn="l">
              <a:spcBef>
                <a:spcPts val="0"/>
              </a:spcBef>
              <a:spcAft>
                <a:spcPts val="0"/>
              </a:spcAft>
              <a:buNone/>
            </a:pPr>
            <a:r>
              <a:rPr lang="en-US" sz="3200">
                <a:solidFill>
                  <a:schemeClr val="dk1"/>
                </a:solidFill>
                <a:latin typeface="Arial"/>
                <a:ea typeface="Arial"/>
                <a:cs typeface="Arial"/>
                <a:sym typeface="Arial"/>
              </a:rPr>
              <a:t>   &lt;li&gt;Register for course&lt;/li&gt;</a:t>
            </a:r>
            <a:endParaRPr/>
          </a:p>
          <a:p>
            <a:pPr indent="0" lvl="0" marL="0" marR="0" rtl="0" algn="l">
              <a:spcBef>
                <a:spcPts val="0"/>
              </a:spcBef>
              <a:spcAft>
                <a:spcPts val="0"/>
              </a:spcAft>
              <a:buNone/>
            </a:pPr>
            <a:r>
              <a:rPr lang="en-US" sz="3200">
                <a:solidFill>
                  <a:schemeClr val="dk1"/>
                </a:solidFill>
                <a:latin typeface="Arial"/>
                <a:ea typeface="Arial"/>
                <a:cs typeface="Arial"/>
                <a:sym typeface="Arial"/>
              </a:rPr>
              <a:t>   &lt;li&gt;Pay tuition&lt;/li&gt;</a:t>
            </a:r>
            <a:endParaRPr/>
          </a:p>
          <a:p>
            <a:pPr indent="0" lvl="0" marL="0" marR="0" rtl="0" algn="l">
              <a:spcBef>
                <a:spcPts val="0"/>
              </a:spcBef>
              <a:spcAft>
                <a:spcPts val="0"/>
              </a:spcAft>
              <a:buNone/>
            </a:pPr>
            <a:r>
              <a:rPr lang="en-US" sz="3200">
                <a:solidFill>
                  <a:schemeClr val="dk1"/>
                </a:solidFill>
                <a:latin typeface="Arial"/>
                <a:ea typeface="Arial"/>
                <a:cs typeface="Arial"/>
                <a:sym typeface="Arial"/>
              </a:rPr>
              <a:t>   &lt;li&gt;Attend course&lt;/li&gt;</a:t>
            </a:r>
            <a:endParaRPr/>
          </a:p>
          <a:p>
            <a:pPr indent="0" lvl="0" marL="0" marR="0" rtl="0" algn="l">
              <a:spcBef>
                <a:spcPts val="0"/>
              </a:spcBef>
              <a:spcAft>
                <a:spcPts val="0"/>
              </a:spcAft>
              <a:buNone/>
            </a:pPr>
            <a:r>
              <a:rPr lang="en-US" sz="3200">
                <a:solidFill>
                  <a:schemeClr val="dk1"/>
                </a:solidFill>
                <a:latin typeface="Arial"/>
                <a:ea typeface="Arial"/>
                <a:cs typeface="Arial"/>
                <a:sym typeface="Arial"/>
              </a:rPr>
              <a:t> &lt;/ol&gt;</a:t>
            </a:r>
            <a:endParaRPr/>
          </a:p>
        </p:txBody>
      </p:sp>
      <p:pic>
        <p:nvPicPr>
          <p:cNvPr id="287" name="Google Shape;287;p46"/>
          <p:cNvPicPr preferRelativeResize="0"/>
          <p:nvPr/>
        </p:nvPicPr>
        <p:blipFill rotWithShape="1">
          <a:blip r:embed="rId3">
            <a:alphaModFix/>
          </a:blip>
          <a:srcRect b="0" l="0" r="0" t="0"/>
          <a:stretch/>
        </p:blipFill>
        <p:spPr>
          <a:xfrm>
            <a:off x="7193280" y="3258858"/>
            <a:ext cx="4627333" cy="3037435"/>
          </a:xfrm>
          <a:prstGeom prst="rect">
            <a:avLst/>
          </a:prstGeom>
          <a:noFill/>
          <a:ln cap="flat" cmpd="sng" w="9525">
            <a:solidFill>
              <a:schemeClr val="dk1"/>
            </a:solidFill>
            <a:prstDash val="solid"/>
            <a:miter lim="800000"/>
            <a:headEnd len="sm" w="sm" type="none"/>
            <a:tailEnd len="sm" w="sm" type="none"/>
          </a:ln>
          <a:effectLst>
            <a:outerShdw blurRad="50800" rotWithShape="0" algn="tl" dir="2700000" dist="38100">
              <a:srgbClr val="000000">
                <a:alpha val="40000"/>
              </a:srgbClr>
            </a:outerShdw>
          </a:effectLst>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1" name="Shape 291"/>
        <p:cNvGrpSpPr/>
        <p:nvPr/>
      </p:nvGrpSpPr>
      <p:grpSpPr>
        <a:xfrm>
          <a:off x="0" y="0"/>
          <a:ext cx="0" cy="0"/>
          <a:chOff x="0" y="0"/>
          <a:chExt cx="0" cy="0"/>
        </a:xfrm>
      </p:grpSpPr>
      <p:sp>
        <p:nvSpPr>
          <p:cNvPr id="292" name="Google Shape;292;p47"/>
          <p:cNvSpPr txBox="1"/>
          <p:nvPr>
            <p:ph type="title"/>
          </p:nvPr>
        </p:nvSpPr>
        <p:spPr>
          <a:xfrm>
            <a:off x="838200" y="365129"/>
            <a:ext cx="10515600" cy="1071785"/>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0070C0"/>
              </a:buClr>
              <a:buSzPts val="4800"/>
              <a:buFont typeface="Arial"/>
              <a:buNone/>
            </a:pPr>
            <a:r>
              <a:rPr b="1" lang="en-US" sz="4800">
                <a:solidFill>
                  <a:srgbClr val="0070C0"/>
                </a:solidFill>
                <a:latin typeface="Arial"/>
                <a:ea typeface="Arial"/>
                <a:cs typeface="Arial"/>
                <a:sym typeface="Arial"/>
              </a:rPr>
              <a:t>Definition Lists</a:t>
            </a:r>
            <a:endParaRPr/>
          </a:p>
        </p:txBody>
      </p:sp>
      <p:sp>
        <p:nvSpPr>
          <p:cNvPr id="293" name="Google Shape;293;p47"/>
          <p:cNvSpPr txBox="1"/>
          <p:nvPr>
            <p:ph idx="1" type="body"/>
          </p:nvPr>
        </p:nvSpPr>
        <p:spPr>
          <a:xfrm>
            <a:off x="681445" y="1272675"/>
            <a:ext cx="11258005" cy="1966912"/>
          </a:xfrm>
          <a:prstGeom prst="rect">
            <a:avLst/>
          </a:prstGeom>
          <a:noFill/>
          <a:ln>
            <a:noFill/>
          </a:ln>
        </p:spPr>
        <p:txBody>
          <a:bodyPr anchorCtr="0" anchor="t" bIns="45700" lIns="91425" spcFirstLastPara="1" rIns="91425" wrap="square" tIns="45700">
            <a:noAutofit/>
          </a:bodyPr>
          <a:lstStyle/>
          <a:p>
            <a:pPr indent="-228589" lvl="0" marL="228589" rtl="0" algn="l">
              <a:lnSpc>
                <a:spcPct val="90000"/>
              </a:lnSpc>
              <a:spcBef>
                <a:spcPts val="0"/>
              </a:spcBef>
              <a:spcAft>
                <a:spcPts val="0"/>
              </a:spcAft>
              <a:buClr>
                <a:schemeClr val="dk1"/>
              </a:buClr>
              <a:buSzPts val="3200"/>
              <a:buChar char="•"/>
            </a:pPr>
            <a:r>
              <a:rPr lang="en-US" sz="3200">
                <a:latin typeface="Arial"/>
                <a:ea typeface="Arial"/>
                <a:cs typeface="Arial"/>
                <a:sym typeface="Arial"/>
              </a:rPr>
              <a:t>A definition list is a list of terms, with a description of each item and is defined using &lt;dl&gt; tag.</a:t>
            </a:r>
            <a:endParaRPr/>
          </a:p>
          <a:p>
            <a:pPr indent="-228589" lvl="0" marL="228589" rtl="0" algn="l">
              <a:lnSpc>
                <a:spcPct val="90000"/>
              </a:lnSpc>
              <a:spcBef>
                <a:spcPts val="1000"/>
              </a:spcBef>
              <a:spcAft>
                <a:spcPts val="0"/>
              </a:spcAft>
              <a:buClr>
                <a:schemeClr val="dk1"/>
              </a:buClr>
              <a:buSzPts val="3200"/>
              <a:buChar char="•"/>
            </a:pPr>
            <a:r>
              <a:rPr lang="en-US" sz="3200">
                <a:latin typeface="Arial"/>
                <a:ea typeface="Arial"/>
                <a:cs typeface="Arial"/>
                <a:sym typeface="Arial"/>
              </a:rPr>
              <a:t>&lt;dt&gt; defines an item in the list and &lt;dd&gt; describes the item.</a:t>
            </a:r>
            <a:endParaRPr/>
          </a:p>
        </p:txBody>
      </p:sp>
      <p:sp>
        <p:nvSpPr>
          <p:cNvPr id="294" name="Google Shape;294;p47"/>
          <p:cNvSpPr/>
          <p:nvPr/>
        </p:nvSpPr>
        <p:spPr>
          <a:xfrm>
            <a:off x="1021084" y="2997606"/>
            <a:ext cx="8410299" cy="3559948"/>
          </a:xfrm>
          <a:prstGeom prst="roundRect">
            <a:avLst>
              <a:gd fmla="val 16667" name="adj"/>
            </a:avLst>
          </a:prstGeom>
          <a:solidFill>
            <a:srgbClr val="FBE4D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2800">
                <a:solidFill>
                  <a:schemeClr val="dk1"/>
                </a:solidFill>
                <a:latin typeface="Arial"/>
                <a:ea typeface="Arial"/>
                <a:cs typeface="Arial"/>
                <a:sym typeface="Arial"/>
              </a:rPr>
              <a:t>&lt;dl&gt;</a:t>
            </a:r>
            <a:endParaRPr/>
          </a:p>
          <a:p>
            <a:pPr indent="0" lvl="0" marL="0" marR="0" rtl="0" algn="l">
              <a:spcBef>
                <a:spcPts val="0"/>
              </a:spcBef>
              <a:spcAft>
                <a:spcPts val="0"/>
              </a:spcAft>
              <a:buNone/>
            </a:pPr>
            <a:r>
              <a:rPr lang="en-US" sz="2800">
                <a:solidFill>
                  <a:schemeClr val="dk1"/>
                </a:solidFill>
                <a:latin typeface="Arial"/>
                <a:ea typeface="Arial"/>
                <a:cs typeface="Arial"/>
                <a:sym typeface="Arial"/>
              </a:rPr>
              <a:t>   &lt;dt&gt;IP&lt;/dt&gt;</a:t>
            </a:r>
            <a:endParaRPr/>
          </a:p>
          <a:p>
            <a:pPr indent="0" lvl="0" marL="0" marR="0" rtl="0" algn="l">
              <a:spcBef>
                <a:spcPts val="0"/>
              </a:spcBef>
              <a:spcAft>
                <a:spcPts val="0"/>
              </a:spcAft>
              <a:buNone/>
            </a:pPr>
            <a:r>
              <a:rPr lang="en-US" sz="2800">
                <a:solidFill>
                  <a:schemeClr val="dk1"/>
                </a:solidFill>
                <a:latin typeface="Arial"/>
                <a:ea typeface="Arial"/>
                <a:cs typeface="Arial"/>
                <a:sym typeface="Arial"/>
              </a:rPr>
              <a:t>        &lt;dd&gt;Internet Protocol&lt;/dd&gt;</a:t>
            </a:r>
            <a:endParaRPr/>
          </a:p>
          <a:p>
            <a:pPr indent="0" lvl="0" marL="0" marR="0" rtl="0" algn="l">
              <a:spcBef>
                <a:spcPts val="0"/>
              </a:spcBef>
              <a:spcAft>
                <a:spcPts val="0"/>
              </a:spcAft>
              <a:buNone/>
            </a:pPr>
            <a:r>
              <a:rPr lang="en-US" sz="2800">
                <a:solidFill>
                  <a:schemeClr val="dk1"/>
                </a:solidFill>
                <a:latin typeface="Arial"/>
                <a:ea typeface="Arial"/>
                <a:cs typeface="Arial"/>
                <a:sym typeface="Arial"/>
              </a:rPr>
              <a:t>    &lt;dt&gt;TCP&lt;/dt&gt;</a:t>
            </a:r>
            <a:endParaRPr/>
          </a:p>
          <a:p>
            <a:pPr indent="0" lvl="0" marL="0" marR="0" rtl="0" algn="l">
              <a:spcBef>
                <a:spcPts val="0"/>
              </a:spcBef>
              <a:spcAft>
                <a:spcPts val="0"/>
              </a:spcAft>
              <a:buNone/>
            </a:pPr>
            <a:r>
              <a:rPr lang="en-US" sz="2800">
                <a:solidFill>
                  <a:schemeClr val="dk1"/>
                </a:solidFill>
                <a:latin typeface="Arial"/>
                <a:ea typeface="Arial"/>
                <a:cs typeface="Arial"/>
                <a:sym typeface="Arial"/>
              </a:rPr>
              <a:t>         &lt;dd&gt;Transmission Control Protocol&lt;/dd&gt;</a:t>
            </a:r>
            <a:endParaRPr/>
          </a:p>
          <a:p>
            <a:pPr indent="0" lvl="0" marL="0" marR="0" rtl="0" algn="l">
              <a:spcBef>
                <a:spcPts val="0"/>
              </a:spcBef>
              <a:spcAft>
                <a:spcPts val="0"/>
              </a:spcAft>
              <a:buNone/>
            </a:pPr>
            <a:r>
              <a:rPr lang="en-US" sz="2800">
                <a:solidFill>
                  <a:schemeClr val="dk1"/>
                </a:solidFill>
                <a:latin typeface="Arial"/>
                <a:ea typeface="Arial"/>
                <a:cs typeface="Arial"/>
                <a:sym typeface="Arial"/>
              </a:rPr>
              <a:t>&lt;/dl&gt;</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8" name="Shape 298"/>
        <p:cNvGrpSpPr/>
        <p:nvPr/>
      </p:nvGrpSpPr>
      <p:grpSpPr>
        <a:xfrm>
          <a:off x="0" y="0"/>
          <a:ext cx="0" cy="0"/>
          <a:chOff x="0" y="0"/>
          <a:chExt cx="0" cy="0"/>
        </a:xfrm>
      </p:grpSpPr>
      <p:sp>
        <p:nvSpPr>
          <p:cNvPr id="299" name="Google Shape;299;p48"/>
          <p:cNvSpPr txBox="1"/>
          <p:nvPr>
            <p:ph type="title"/>
          </p:nvPr>
        </p:nvSpPr>
        <p:spPr>
          <a:xfrm>
            <a:off x="838200" y="365129"/>
            <a:ext cx="10515600" cy="1071785"/>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0070C0"/>
              </a:buClr>
              <a:buSzPts val="4800"/>
              <a:buFont typeface="Arial"/>
              <a:buNone/>
            </a:pPr>
            <a:r>
              <a:rPr b="1" lang="en-US" sz="4800">
                <a:solidFill>
                  <a:srgbClr val="0070C0"/>
                </a:solidFill>
                <a:latin typeface="Arial"/>
                <a:ea typeface="Arial"/>
                <a:cs typeface="Arial"/>
                <a:sym typeface="Arial"/>
              </a:rPr>
              <a:t>Description List Example</a:t>
            </a:r>
            <a:endParaRPr/>
          </a:p>
        </p:txBody>
      </p:sp>
      <p:sp>
        <p:nvSpPr>
          <p:cNvPr id="300" name="Google Shape;300;p48"/>
          <p:cNvSpPr/>
          <p:nvPr/>
        </p:nvSpPr>
        <p:spPr>
          <a:xfrm>
            <a:off x="315690" y="1456189"/>
            <a:ext cx="6947259" cy="3559948"/>
          </a:xfrm>
          <a:prstGeom prst="roundRect">
            <a:avLst>
              <a:gd fmla="val 16667" name="adj"/>
            </a:avLst>
          </a:prstGeom>
          <a:solidFill>
            <a:srgbClr val="FBE4D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2400">
                <a:solidFill>
                  <a:schemeClr val="dk1"/>
                </a:solidFill>
                <a:latin typeface="Arial"/>
                <a:ea typeface="Arial"/>
                <a:cs typeface="Arial"/>
                <a:sym typeface="Arial"/>
              </a:rPr>
              <a:t>&lt;dl&gt;</a:t>
            </a:r>
            <a:endParaRPr/>
          </a:p>
          <a:p>
            <a:pPr indent="0" lvl="0" marL="0" marR="0" rtl="0" algn="l">
              <a:spcBef>
                <a:spcPts val="0"/>
              </a:spcBef>
              <a:spcAft>
                <a:spcPts val="0"/>
              </a:spcAft>
              <a:buNone/>
            </a:pPr>
            <a:r>
              <a:rPr lang="en-US" sz="2400">
                <a:solidFill>
                  <a:schemeClr val="dk1"/>
                </a:solidFill>
                <a:latin typeface="Arial"/>
                <a:ea typeface="Arial"/>
                <a:cs typeface="Arial"/>
                <a:sym typeface="Arial"/>
              </a:rPr>
              <a:t>   &lt;dt&gt;IP&lt;/dt&gt;</a:t>
            </a:r>
            <a:endParaRPr/>
          </a:p>
          <a:p>
            <a:pPr indent="0" lvl="0" marL="0" marR="0" rtl="0" algn="l">
              <a:spcBef>
                <a:spcPts val="0"/>
              </a:spcBef>
              <a:spcAft>
                <a:spcPts val="0"/>
              </a:spcAft>
              <a:buNone/>
            </a:pPr>
            <a:r>
              <a:rPr lang="en-US" sz="2400">
                <a:solidFill>
                  <a:schemeClr val="dk1"/>
                </a:solidFill>
                <a:latin typeface="Arial"/>
                <a:ea typeface="Arial"/>
                <a:cs typeface="Arial"/>
                <a:sym typeface="Arial"/>
              </a:rPr>
              <a:t>        &lt;dd&gt;Internet Protocol&lt;/dd&gt;</a:t>
            </a:r>
            <a:endParaRPr/>
          </a:p>
          <a:p>
            <a:pPr indent="0" lvl="0" marL="0" marR="0" rtl="0" algn="l">
              <a:spcBef>
                <a:spcPts val="0"/>
              </a:spcBef>
              <a:spcAft>
                <a:spcPts val="0"/>
              </a:spcAft>
              <a:buNone/>
            </a:pPr>
            <a:r>
              <a:rPr lang="en-US" sz="2400">
                <a:solidFill>
                  <a:schemeClr val="dk1"/>
                </a:solidFill>
                <a:latin typeface="Arial"/>
                <a:ea typeface="Arial"/>
                <a:cs typeface="Arial"/>
                <a:sym typeface="Arial"/>
              </a:rPr>
              <a:t>    &lt;dt&gt;TCP&lt;/dt&gt;</a:t>
            </a:r>
            <a:endParaRPr/>
          </a:p>
          <a:p>
            <a:pPr indent="0" lvl="0" marL="0" marR="0" rtl="0" algn="l">
              <a:spcBef>
                <a:spcPts val="0"/>
              </a:spcBef>
              <a:spcAft>
                <a:spcPts val="0"/>
              </a:spcAft>
              <a:buNone/>
            </a:pPr>
            <a:r>
              <a:rPr lang="en-US" sz="2400">
                <a:solidFill>
                  <a:schemeClr val="dk1"/>
                </a:solidFill>
                <a:latin typeface="Arial"/>
                <a:ea typeface="Arial"/>
                <a:cs typeface="Arial"/>
                <a:sym typeface="Arial"/>
              </a:rPr>
              <a:t>         &lt;dd&gt;Transmission Control Protocol&lt;/dd&gt;</a:t>
            </a:r>
            <a:endParaRPr/>
          </a:p>
          <a:p>
            <a:pPr indent="0" lvl="0" marL="0" marR="0" rtl="0" algn="l">
              <a:spcBef>
                <a:spcPts val="0"/>
              </a:spcBef>
              <a:spcAft>
                <a:spcPts val="0"/>
              </a:spcAft>
              <a:buNone/>
            </a:pPr>
            <a:r>
              <a:rPr lang="en-US" sz="2400">
                <a:solidFill>
                  <a:schemeClr val="dk1"/>
                </a:solidFill>
                <a:latin typeface="Arial"/>
                <a:ea typeface="Arial"/>
                <a:cs typeface="Arial"/>
                <a:sym typeface="Arial"/>
              </a:rPr>
              <a:t>&lt;/dl&gt;</a:t>
            </a:r>
            <a:endParaRPr/>
          </a:p>
        </p:txBody>
      </p:sp>
      <p:pic>
        <p:nvPicPr>
          <p:cNvPr id="301" name="Google Shape;301;p48"/>
          <p:cNvPicPr preferRelativeResize="0"/>
          <p:nvPr/>
        </p:nvPicPr>
        <p:blipFill rotWithShape="1">
          <a:blip r:embed="rId3">
            <a:alphaModFix/>
          </a:blip>
          <a:srcRect b="0" l="0" r="0" t="0"/>
          <a:stretch/>
        </p:blipFill>
        <p:spPr>
          <a:xfrm>
            <a:off x="6056811" y="4224110"/>
            <a:ext cx="5736630" cy="2228941"/>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5" name="Shape 305"/>
        <p:cNvGrpSpPr/>
        <p:nvPr/>
      </p:nvGrpSpPr>
      <p:grpSpPr>
        <a:xfrm>
          <a:off x="0" y="0"/>
          <a:ext cx="0" cy="0"/>
          <a:chOff x="0" y="0"/>
          <a:chExt cx="0" cy="0"/>
        </a:xfrm>
      </p:grpSpPr>
      <p:sp>
        <p:nvSpPr>
          <p:cNvPr id="306" name="Google Shape;306;p49"/>
          <p:cNvSpPr txBox="1"/>
          <p:nvPr>
            <p:ph type="title"/>
          </p:nvPr>
        </p:nvSpPr>
        <p:spPr>
          <a:xfrm>
            <a:off x="838200" y="365129"/>
            <a:ext cx="10515600" cy="10719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0070C0"/>
              </a:buClr>
              <a:buSzPts val="4800"/>
              <a:buFont typeface="Arial"/>
              <a:buNone/>
            </a:pPr>
            <a:r>
              <a:rPr b="1" lang="en-US" sz="4800">
                <a:solidFill>
                  <a:srgbClr val="0070C0"/>
                </a:solidFill>
                <a:latin typeface="Arial"/>
                <a:ea typeface="Arial"/>
                <a:cs typeface="Arial"/>
                <a:sym typeface="Arial"/>
              </a:rPr>
              <a:t>What  is  CSS3 ?</a:t>
            </a:r>
            <a:endParaRPr/>
          </a:p>
        </p:txBody>
      </p:sp>
      <p:sp>
        <p:nvSpPr>
          <p:cNvPr id="307" name="Google Shape;307;p49"/>
          <p:cNvSpPr txBox="1"/>
          <p:nvPr>
            <p:ph idx="1" type="body"/>
          </p:nvPr>
        </p:nvSpPr>
        <p:spPr>
          <a:xfrm>
            <a:off x="681446" y="1436914"/>
            <a:ext cx="10160700" cy="5172900"/>
          </a:xfrm>
          <a:prstGeom prst="rect">
            <a:avLst/>
          </a:prstGeom>
          <a:noFill/>
          <a:ln>
            <a:noFill/>
          </a:ln>
        </p:spPr>
        <p:txBody>
          <a:bodyPr anchorCtr="0" anchor="t" bIns="45700" lIns="91425" spcFirstLastPara="1" rIns="91425" wrap="square" tIns="45700">
            <a:noAutofit/>
          </a:bodyPr>
          <a:lstStyle/>
          <a:p>
            <a:pPr indent="-228600" lvl="0" marL="91440" rtl="0" algn="l">
              <a:lnSpc>
                <a:spcPct val="100000"/>
              </a:lnSpc>
              <a:spcBef>
                <a:spcPts val="0"/>
              </a:spcBef>
              <a:spcAft>
                <a:spcPts val="0"/>
              </a:spcAft>
              <a:buClr>
                <a:schemeClr val="dk1"/>
              </a:buClr>
              <a:buSzPts val="3600"/>
              <a:buChar char="•"/>
            </a:pPr>
            <a:r>
              <a:rPr lang="en-US" sz="3600">
                <a:latin typeface="Arial"/>
                <a:ea typeface="Arial"/>
                <a:cs typeface="Arial"/>
                <a:sym typeface="Arial"/>
              </a:rPr>
              <a:t>CSS3 - Cascading Style Sheets language.</a:t>
            </a:r>
            <a:endParaRPr/>
          </a:p>
          <a:p>
            <a:pPr indent="-177800" lvl="0" marL="91440" rtl="0" algn="l">
              <a:lnSpc>
                <a:spcPct val="100000"/>
              </a:lnSpc>
              <a:spcBef>
                <a:spcPts val="1000"/>
              </a:spcBef>
              <a:spcAft>
                <a:spcPts val="0"/>
              </a:spcAft>
              <a:buClr>
                <a:schemeClr val="dk1"/>
              </a:buClr>
              <a:buSzPts val="2800"/>
              <a:buChar char="•"/>
            </a:pPr>
            <a:r>
              <a:rPr lang="en-US">
                <a:latin typeface="Arial"/>
                <a:ea typeface="Arial"/>
                <a:cs typeface="Arial"/>
                <a:sym typeface="Arial"/>
              </a:rPr>
              <a:t>Some important CSS3 modules are:</a:t>
            </a:r>
            <a:endParaRPr/>
          </a:p>
          <a:p>
            <a:pPr indent="-127000" lvl="1" marL="548617" rtl="0" algn="l">
              <a:lnSpc>
                <a:spcPct val="100000"/>
              </a:lnSpc>
              <a:spcBef>
                <a:spcPts val="500"/>
              </a:spcBef>
              <a:spcAft>
                <a:spcPts val="0"/>
              </a:spcAft>
              <a:buClr>
                <a:schemeClr val="dk1"/>
              </a:buClr>
              <a:buSzPts val="2000"/>
              <a:buChar char="•"/>
            </a:pPr>
            <a:r>
              <a:rPr lang="en-US" sz="2000">
                <a:latin typeface="Arial"/>
                <a:ea typeface="Arial"/>
                <a:cs typeface="Arial"/>
                <a:sym typeface="Arial"/>
              </a:rPr>
              <a:t>Selectors</a:t>
            </a:r>
            <a:endParaRPr/>
          </a:p>
          <a:p>
            <a:pPr indent="-127000" lvl="1" marL="548617" rtl="0" algn="l">
              <a:lnSpc>
                <a:spcPct val="100000"/>
              </a:lnSpc>
              <a:spcBef>
                <a:spcPts val="500"/>
              </a:spcBef>
              <a:spcAft>
                <a:spcPts val="0"/>
              </a:spcAft>
              <a:buClr>
                <a:schemeClr val="dk1"/>
              </a:buClr>
              <a:buSzPts val="2000"/>
              <a:buChar char="•"/>
            </a:pPr>
            <a:r>
              <a:rPr lang="en-US" sz="2000">
                <a:latin typeface="Arial"/>
                <a:ea typeface="Arial"/>
                <a:cs typeface="Arial"/>
                <a:sym typeface="Arial"/>
              </a:rPr>
              <a:t>Box Model</a:t>
            </a:r>
            <a:endParaRPr/>
          </a:p>
          <a:p>
            <a:pPr indent="-127000" lvl="1" marL="548617" rtl="0" algn="l">
              <a:lnSpc>
                <a:spcPct val="100000"/>
              </a:lnSpc>
              <a:spcBef>
                <a:spcPts val="500"/>
              </a:spcBef>
              <a:spcAft>
                <a:spcPts val="0"/>
              </a:spcAft>
              <a:buClr>
                <a:schemeClr val="dk1"/>
              </a:buClr>
              <a:buSzPts val="2000"/>
              <a:buChar char="•"/>
            </a:pPr>
            <a:r>
              <a:rPr lang="en-US" sz="2000">
                <a:latin typeface="Arial"/>
                <a:ea typeface="Arial"/>
                <a:cs typeface="Arial"/>
                <a:sym typeface="Arial"/>
              </a:rPr>
              <a:t>Backgrounds and Borders</a:t>
            </a:r>
            <a:endParaRPr/>
          </a:p>
          <a:p>
            <a:pPr indent="-127000" lvl="1" marL="548617" rtl="0" algn="l">
              <a:lnSpc>
                <a:spcPct val="100000"/>
              </a:lnSpc>
              <a:spcBef>
                <a:spcPts val="500"/>
              </a:spcBef>
              <a:spcAft>
                <a:spcPts val="0"/>
              </a:spcAft>
              <a:buClr>
                <a:schemeClr val="dk1"/>
              </a:buClr>
              <a:buSzPts val="2000"/>
              <a:buChar char="•"/>
            </a:pPr>
            <a:r>
              <a:rPr lang="en-US" sz="2000">
                <a:latin typeface="Arial"/>
                <a:ea typeface="Arial"/>
                <a:cs typeface="Arial"/>
                <a:sym typeface="Arial"/>
              </a:rPr>
              <a:t>Image Values and Replaced Content</a:t>
            </a:r>
            <a:endParaRPr/>
          </a:p>
          <a:p>
            <a:pPr indent="-127000" lvl="1" marL="548617" rtl="0" algn="l">
              <a:lnSpc>
                <a:spcPct val="100000"/>
              </a:lnSpc>
              <a:spcBef>
                <a:spcPts val="500"/>
              </a:spcBef>
              <a:spcAft>
                <a:spcPts val="0"/>
              </a:spcAft>
              <a:buClr>
                <a:schemeClr val="dk1"/>
              </a:buClr>
              <a:buSzPts val="2000"/>
              <a:buChar char="•"/>
            </a:pPr>
            <a:r>
              <a:rPr lang="en-US" sz="2000">
                <a:latin typeface="Arial"/>
                <a:ea typeface="Arial"/>
                <a:cs typeface="Arial"/>
                <a:sym typeface="Arial"/>
              </a:rPr>
              <a:t>Text Effects</a:t>
            </a:r>
            <a:endParaRPr/>
          </a:p>
          <a:p>
            <a:pPr indent="-127000" lvl="1" marL="548617" rtl="0" algn="l">
              <a:lnSpc>
                <a:spcPct val="100000"/>
              </a:lnSpc>
              <a:spcBef>
                <a:spcPts val="500"/>
              </a:spcBef>
              <a:spcAft>
                <a:spcPts val="0"/>
              </a:spcAft>
              <a:buClr>
                <a:schemeClr val="dk1"/>
              </a:buClr>
              <a:buSzPts val="2000"/>
              <a:buChar char="•"/>
            </a:pPr>
            <a:r>
              <a:rPr lang="en-US" sz="2000">
                <a:latin typeface="Arial"/>
                <a:ea typeface="Arial"/>
                <a:cs typeface="Arial"/>
                <a:sym typeface="Arial"/>
              </a:rPr>
              <a:t>2D/3D Transformations</a:t>
            </a:r>
            <a:endParaRPr/>
          </a:p>
          <a:p>
            <a:pPr indent="-127000" lvl="1" marL="548617" rtl="0" algn="l">
              <a:lnSpc>
                <a:spcPct val="100000"/>
              </a:lnSpc>
              <a:spcBef>
                <a:spcPts val="500"/>
              </a:spcBef>
              <a:spcAft>
                <a:spcPts val="0"/>
              </a:spcAft>
              <a:buClr>
                <a:schemeClr val="dk1"/>
              </a:buClr>
              <a:buSzPts val="2000"/>
              <a:buChar char="•"/>
            </a:pPr>
            <a:r>
              <a:rPr lang="en-US" sz="2000">
                <a:latin typeface="Arial"/>
                <a:ea typeface="Arial"/>
                <a:cs typeface="Arial"/>
                <a:sym typeface="Arial"/>
              </a:rPr>
              <a:t>Animations</a:t>
            </a:r>
            <a:endParaRPr/>
          </a:p>
          <a:p>
            <a:pPr indent="-127000" lvl="1" marL="548617" rtl="0" algn="l">
              <a:lnSpc>
                <a:spcPct val="100000"/>
              </a:lnSpc>
              <a:spcBef>
                <a:spcPts val="500"/>
              </a:spcBef>
              <a:spcAft>
                <a:spcPts val="0"/>
              </a:spcAft>
              <a:buClr>
                <a:schemeClr val="dk1"/>
              </a:buClr>
              <a:buSzPts val="2000"/>
              <a:buChar char="•"/>
            </a:pPr>
            <a:r>
              <a:rPr lang="en-US" sz="2000">
                <a:latin typeface="Arial"/>
                <a:ea typeface="Arial"/>
                <a:cs typeface="Arial"/>
                <a:sym typeface="Arial"/>
              </a:rPr>
              <a:t>Multiple Column Layout</a:t>
            </a:r>
            <a:endParaRPr/>
          </a:p>
          <a:p>
            <a:pPr indent="-127000" lvl="1" marL="548617" rtl="0" algn="l">
              <a:lnSpc>
                <a:spcPct val="100000"/>
              </a:lnSpc>
              <a:spcBef>
                <a:spcPts val="500"/>
              </a:spcBef>
              <a:spcAft>
                <a:spcPts val="0"/>
              </a:spcAft>
              <a:buClr>
                <a:schemeClr val="dk1"/>
              </a:buClr>
              <a:buSzPts val="2000"/>
              <a:buChar char="•"/>
            </a:pPr>
            <a:r>
              <a:rPr lang="en-US" sz="2000">
                <a:latin typeface="Arial"/>
                <a:ea typeface="Arial"/>
                <a:cs typeface="Arial"/>
                <a:sym typeface="Arial"/>
              </a:rPr>
              <a:t>User Interface</a:t>
            </a:r>
            <a:endParaRPr/>
          </a:p>
        </p:txBody>
      </p:sp>
      <p:pic>
        <p:nvPicPr>
          <p:cNvPr id="308" name="Google Shape;308;p49"/>
          <p:cNvPicPr preferRelativeResize="0"/>
          <p:nvPr/>
        </p:nvPicPr>
        <p:blipFill rotWithShape="1">
          <a:blip r:embed="rId3">
            <a:alphaModFix/>
          </a:blip>
          <a:srcRect b="0" l="0" r="0" t="0"/>
          <a:stretch/>
        </p:blipFill>
        <p:spPr>
          <a:xfrm>
            <a:off x="7678201" y="2876925"/>
            <a:ext cx="3785925" cy="32483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2" name="Shape 312"/>
        <p:cNvGrpSpPr/>
        <p:nvPr/>
      </p:nvGrpSpPr>
      <p:grpSpPr>
        <a:xfrm>
          <a:off x="0" y="0"/>
          <a:ext cx="0" cy="0"/>
          <a:chOff x="0" y="0"/>
          <a:chExt cx="0" cy="0"/>
        </a:xfrm>
      </p:grpSpPr>
      <p:sp>
        <p:nvSpPr>
          <p:cNvPr id="313" name="Google Shape;313;p50"/>
          <p:cNvSpPr txBox="1"/>
          <p:nvPr>
            <p:ph type="title"/>
          </p:nvPr>
        </p:nvSpPr>
        <p:spPr>
          <a:xfrm>
            <a:off x="1261872" y="365760"/>
            <a:ext cx="8796600" cy="8847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0070C0"/>
              </a:buClr>
              <a:buSzPts val="5400"/>
              <a:buFont typeface="Tahoma"/>
              <a:buNone/>
            </a:pPr>
            <a:r>
              <a:rPr b="1" lang="en-US" sz="5400">
                <a:solidFill>
                  <a:srgbClr val="0070C0"/>
                </a:solidFill>
                <a:latin typeface="Tahoma"/>
                <a:ea typeface="Tahoma"/>
                <a:cs typeface="Tahoma"/>
                <a:sym typeface="Tahoma"/>
              </a:rPr>
              <a:t>CSS3 Selectors</a:t>
            </a:r>
            <a:endParaRPr/>
          </a:p>
        </p:txBody>
      </p:sp>
      <p:sp>
        <p:nvSpPr>
          <p:cNvPr id="314" name="Google Shape;314;p50"/>
          <p:cNvSpPr txBox="1"/>
          <p:nvPr>
            <p:ph idx="1" type="body"/>
          </p:nvPr>
        </p:nvSpPr>
        <p:spPr>
          <a:xfrm>
            <a:off x="726825" y="1290921"/>
            <a:ext cx="10545300" cy="884700"/>
          </a:xfrm>
          <a:prstGeom prst="rect">
            <a:avLst/>
          </a:prstGeom>
          <a:noFill/>
          <a:ln>
            <a:noFill/>
          </a:ln>
        </p:spPr>
        <p:txBody>
          <a:bodyPr anchorCtr="0" anchor="t" bIns="45700" lIns="91425" spcFirstLastPara="1" rIns="91425" wrap="square" tIns="45700">
            <a:noAutofit/>
          </a:bodyPr>
          <a:lstStyle/>
          <a:p>
            <a:pPr indent="-228600" lvl="0" marL="228588" rtl="0" algn="l">
              <a:lnSpc>
                <a:spcPct val="90000"/>
              </a:lnSpc>
              <a:spcBef>
                <a:spcPts val="0"/>
              </a:spcBef>
              <a:spcAft>
                <a:spcPts val="0"/>
              </a:spcAft>
              <a:buClr>
                <a:schemeClr val="dk1"/>
              </a:buClr>
              <a:buSzPts val="3600"/>
              <a:buChar char="•"/>
            </a:pPr>
            <a:r>
              <a:rPr lang="en-US" sz="3600">
                <a:latin typeface="Arial"/>
                <a:ea typeface="Arial"/>
                <a:cs typeface="Arial"/>
                <a:sym typeface="Arial"/>
              </a:rPr>
              <a:t>selectors reference a .classname, #id, or element.   </a:t>
            </a:r>
            <a:endParaRPr/>
          </a:p>
          <a:p>
            <a:pPr indent="0" lvl="0" marL="0" rtl="0" algn="l">
              <a:lnSpc>
                <a:spcPct val="90000"/>
              </a:lnSpc>
              <a:spcBef>
                <a:spcPts val="1000"/>
              </a:spcBef>
              <a:spcAft>
                <a:spcPts val="0"/>
              </a:spcAft>
              <a:buClr>
                <a:schemeClr val="dk1"/>
              </a:buClr>
              <a:buSzPts val="3200"/>
              <a:buNone/>
            </a:pPr>
            <a:br>
              <a:rPr lang="en-US" sz="3200"/>
            </a:br>
            <a:endParaRPr sz="3200"/>
          </a:p>
          <a:p>
            <a:pPr indent="0" lvl="0" marL="0" rtl="0" algn="l">
              <a:lnSpc>
                <a:spcPct val="90000"/>
              </a:lnSpc>
              <a:spcBef>
                <a:spcPts val="1000"/>
              </a:spcBef>
              <a:spcAft>
                <a:spcPts val="0"/>
              </a:spcAft>
              <a:buClr>
                <a:schemeClr val="dk1"/>
              </a:buClr>
              <a:buSzPts val="3200"/>
              <a:buNone/>
            </a:pPr>
            <a:r>
              <a:t/>
            </a:r>
            <a:endParaRPr sz="3200"/>
          </a:p>
        </p:txBody>
      </p:sp>
      <p:sp>
        <p:nvSpPr>
          <p:cNvPr id="315" name="Google Shape;315;p50"/>
          <p:cNvSpPr txBox="1"/>
          <p:nvPr/>
        </p:nvSpPr>
        <p:spPr>
          <a:xfrm>
            <a:off x="1079000" y="2376225"/>
            <a:ext cx="8560500" cy="4170600"/>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200">
                <a:solidFill>
                  <a:srgbClr val="FF0000"/>
                </a:solidFill>
                <a:latin typeface="Consolas"/>
                <a:ea typeface="Consolas"/>
                <a:cs typeface="Consolas"/>
                <a:sym typeface="Consolas"/>
              </a:rPr>
              <a:t>  .circle</a:t>
            </a:r>
            <a:r>
              <a:rPr b="1" lang="en-US" sz="2200">
                <a:solidFill>
                  <a:srgbClr val="0070C0"/>
                </a:solidFill>
                <a:latin typeface="Consolas"/>
                <a:ea typeface="Consolas"/>
                <a:cs typeface="Consolas"/>
                <a:sym typeface="Consolas"/>
              </a:rPr>
              <a:t>{width:150px;</a:t>
            </a:r>
            <a:endParaRPr sz="2200">
              <a:solidFill>
                <a:schemeClr val="dk1"/>
              </a:solidFill>
            </a:endParaRPr>
          </a:p>
          <a:p>
            <a:pPr indent="0" lvl="0" marL="0" rtl="0" algn="l">
              <a:spcBef>
                <a:spcPts val="0"/>
              </a:spcBef>
              <a:spcAft>
                <a:spcPts val="0"/>
              </a:spcAft>
              <a:buClr>
                <a:schemeClr val="dk1"/>
              </a:buClr>
              <a:buFont typeface="Arial"/>
              <a:buNone/>
            </a:pPr>
            <a:r>
              <a:rPr b="1" lang="en-US" sz="2200">
                <a:solidFill>
                  <a:srgbClr val="0070C0"/>
                </a:solidFill>
                <a:latin typeface="Consolas"/>
                <a:ea typeface="Consolas"/>
                <a:cs typeface="Consolas"/>
                <a:sym typeface="Consolas"/>
              </a:rPr>
              <a:t>		   height: 150;</a:t>
            </a:r>
            <a:endParaRPr sz="2200">
              <a:solidFill>
                <a:schemeClr val="dk1"/>
              </a:solidFill>
            </a:endParaRPr>
          </a:p>
          <a:p>
            <a:pPr indent="0" lvl="0" marL="0" rtl="0" algn="l">
              <a:spcBef>
                <a:spcPts val="0"/>
              </a:spcBef>
              <a:spcAft>
                <a:spcPts val="0"/>
              </a:spcAft>
              <a:buClr>
                <a:schemeClr val="dk1"/>
              </a:buClr>
              <a:buFont typeface="Arial"/>
              <a:buNone/>
            </a:pPr>
            <a:r>
              <a:rPr b="1" lang="en-US" sz="2200">
                <a:solidFill>
                  <a:srgbClr val="0070C0"/>
                </a:solidFill>
                <a:latin typeface="Consolas"/>
                <a:ea typeface="Consolas"/>
                <a:cs typeface="Consolas"/>
                <a:sym typeface="Consolas"/>
              </a:rPr>
              <a:t>		   border-radius: 50%;}</a:t>
            </a:r>
            <a:endParaRPr sz="2200">
              <a:solidFill>
                <a:schemeClr val="dk1"/>
              </a:solidFill>
            </a:endParaRPr>
          </a:p>
          <a:p>
            <a:pPr indent="0" lvl="0" marL="0" marR="0" rtl="0" algn="l">
              <a:spcBef>
                <a:spcPts val="0"/>
              </a:spcBef>
              <a:spcAft>
                <a:spcPts val="0"/>
              </a:spcAft>
              <a:buNone/>
            </a:pPr>
            <a:r>
              <a:t/>
            </a:r>
            <a:endParaRPr b="1" sz="2200">
              <a:solidFill>
                <a:srgbClr val="FF0000"/>
              </a:solidFill>
              <a:latin typeface="Consolas"/>
              <a:ea typeface="Consolas"/>
              <a:cs typeface="Consolas"/>
              <a:sym typeface="Consolas"/>
            </a:endParaRPr>
          </a:p>
          <a:p>
            <a:pPr indent="0" lvl="0" marL="0" marR="0" rtl="0" algn="l">
              <a:spcBef>
                <a:spcPts val="0"/>
              </a:spcBef>
              <a:spcAft>
                <a:spcPts val="0"/>
              </a:spcAft>
              <a:buNone/>
            </a:pPr>
            <a:r>
              <a:rPr b="1" lang="en-US" sz="2200">
                <a:solidFill>
                  <a:srgbClr val="FF0000"/>
                </a:solidFill>
                <a:latin typeface="Consolas"/>
                <a:ea typeface="Consolas"/>
                <a:cs typeface="Consolas"/>
                <a:sym typeface="Consolas"/>
              </a:rPr>
              <a:t> #circle1</a:t>
            </a:r>
            <a:r>
              <a:rPr b="1" lang="en-US" sz="2200">
                <a:solidFill>
                  <a:srgbClr val="0070C0"/>
                </a:solidFill>
                <a:latin typeface="Consolas"/>
                <a:ea typeface="Consolas"/>
                <a:cs typeface="Consolas"/>
                <a:sym typeface="Consolas"/>
              </a:rPr>
              <a:t>{width:150px;</a:t>
            </a:r>
            <a:endParaRPr sz="2200">
              <a:solidFill>
                <a:schemeClr val="dk1"/>
              </a:solidFill>
            </a:endParaRPr>
          </a:p>
          <a:p>
            <a:pPr indent="0" lvl="0" marL="0" rtl="0" algn="l">
              <a:spcBef>
                <a:spcPts val="0"/>
              </a:spcBef>
              <a:spcAft>
                <a:spcPts val="0"/>
              </a:spcAft>
              <a:buClr>
                <a:schemeClr val="dk1"/>
              </a:buClr>
              <a:buFont typeface="Arial"/>
              <a:buNone/>
            </a:pPr>
            <a:r>
              <a:rPr b="1" lang="en-US" sz="2200">
                <a:solidFill>
                  <a:srgbClr val="0070C0"/>
                </a:solidFill>
                <a:latin typeface="Consolas"/>
                <a:ea typeface="Consolas"/>
                <a:cs typeface="Consolas"/>
                <a:sym typeface="Consolas"/>
              </a:rPr>
              <a:t>		   height: 150;</a:t>
            </a:r>
            <a:endParaRPr sz="2200">
              <a:solidFill>
                <a:schemeClr val="dk1"/>
              </a:solidFill>
            </a:endParaRPr>
          </a:p>
          <a:p>
            <a:pPr indent="0" lvl="0" marL="0" rtl="0" algn="l">
              <a:spcBef>
                <a:spcPts val="0"/>
              </a:spcBef>
              <a:spcAft>
                <a:spcPts val="0"/>
              </a:spcAft>
              <a:buClr>
                <a:schemeClr val="dk1"/>
              </a:buClr>
              <a:buFont typeface="Arial"/>
              <a:buNone/>
            </a:pPr>
            <a:r>
              <a:rPr b="1" lang="en-US" sz="2200">
                <a:solidFill>
                  <a:srgbClr val="0070C0"/>
                </a:solidFill>
                <a:latin typeface="Consolas"/>
                <a:ea typeface="Consolas"/>
                <a:cs typeface="Consolas"/>
                <a:sym typeface="Consolas"/>
              </a:rPr>
              <a:t>		   border-radius: 50%;}</a:t>
            </a:r>
            <a:endParaRPr b="1" sz="2200">
              <a:solidFill>
                <a:srgbClr val="FF0000"/>
              </a:solidFill>
              <a:latin typeface="Consolas"/>
              <a:ea typeface="Consolas"/>
              <a:cs typeface="Consolas"/>
              <a:sym typeface="Consolas"/>
            </a:endParaRPr>
          </a:p>
          <a:p>
            <a:pPr indent="0" lvl="0" marL="0" marR="0" rtl="0" algn="l">
              <a:spcBef>
                <a:spcPts val="0"/>
              </a:spcBef>
              <a:spcAft>
                <a:spcPts val="0"/>
              </a:spcAft>
              <a:buNone/>
            </a:pPr>
            <a:r>
              <a:t/>
            </a:r>
            <a:endParaRPr b="1" sz="2200">
              <a:solidFill>
                <a:srgbClr val="FF0000"/>
              </a:solidFill>
              <a:latin typeface="Consolas"/>
              <a:ea typeface="Consolas"/>
              <a:cs typeface="Consolas"/>
              <a:sym typeface="Consolas"/>
            </a:endParaRPr>
          </a:p>
          <a:p>
            <a:pPr indent="0" lvl="0" marL="0" marR="0" rtl="0" algn="l">
              <a:spcBef>
                <a:spcPts val="0"/>
              </a:spcBef>
              <a:spcAft>
                <a:spcPts val="0"/>
              </a:spcAft>
              <a:buNone/>
            </a:pPr>
            <a:r>
              <a:rPr b="1" lang="en-US" sz="2200">
                <a:solidFill>
                  <a:srgbClr val="FF0000"/>
                </a:solidFill>
                <a:latin typeface="Consolas"/>
                <a:ea typeface="Consolas"/>
                <a:cs typeface="Consolas"/>
                <a:sym typeface="Consolas"/>
              </a:rPr>
              <a:t>      </a:t>
            </a:r>
            <a:r>
              <a:rPr b="1" i="0" lang="en-US" sz="2200" u="none" cap="none" strike="noStrike">
                <a:solidFill>
                  <a:srgbClr val="FF0000"/>
                </a:solidFill>
                <a:latin typeface="Consolas"/>
                <a:ea typeface="Consolas"/>
                <a:cs typeface="Consolas"/>
                <a:sym typeface="Consolas"/>
              </a:rPr>
              <a:t>div</a:t>
            </a:r>
            <a:r>
              <a:rPr b="1" lang="en-US" sz="2200">
                <a:solidFill>
                  <a:srgbClr val="0070C0"/>
                </a:solidFill>
                <a:latin typeface="Consolas"/>
                <a:ea typeface="Consolas"/>
                <a:cs typeface="Consolas"/>
                <a:sym typeface="Consolas"/>
              </a:rPr>
              <a:t>{width:150px;</a:t>
            </a:r>
            <a:endParaRPr sz="2200">
              <a:solidFill>
                <a:schemeClr val="dk1"/>
              </a:solidFill>
            </a:endParaRPr>
          </a:p>
          <a:p>
            <a:pPr indent="0" lvl="0" marL="0" rtl="0" algn="l">
              <a:spcBef>
                <a:spcPts val="0"/>
              </a:spcBef>
              <a:spcAft>
                <a:spcPts val="0"/>
              </a:spcAft>
              <a:buClr>
                <a:schemeClr val="dk1"/>
              </a:buClr>
              <a:buFont typeface="Arial"/>
              <a:buNone/>
            </a:pPr>
            <a:r>
              <a:rPr b="1" lang="en-US" sz="2200">
                <a:solidFill>
                  <a:srgbClr val="0070C0"/>
                </a:solidFill>
                <a:latin typeface="Consolas"/>
                <a:ea typeface="Consolas"/>
                <a:cs typeface="Consolas"/>
                <a:sym typeface="Consolas"/>
              </a:rPr>
              <a:t>		   height: 150;</a:t>
            </a:r>
            <a:endParaRPr sz="2200">
              <a:solidFill>
                <a:schemeClr val="dk1"/>
              </a:solidFill>
            </a:endParaRPr>
          </a:p>
          <a:p>
            <a:pPr indent="0" lvl="0" marL="0" rtl="0" algn="l">
              <a:spcBef>
                <a:spcPts val="0"/>
              </a:spcBef>
              <a:spcAft>
                <a:spcPts val="0"/>
              </a:spcAft>
              <a:buClr>
                <a:schemeClr val="dk1"/>
              </a:buClr>
              <a:buFont typeface="Arial"/>
              <a:buNone/>
            </a:pPr>
            <a:r>
              <a:rPr b="1" lang="en-US" sz="2200">
                <a:solidFill>
                  <a:srgbClr val="0070C0"/>
                </a:solidFill>
                <a:latin typeface="Consolas"/>
                <a:ea typeface="Consolas"/>
                <a:cs typeface="Consolas"/>
                <a:sym typeface="Consolas"/>
              </a:rPr>
              <a:t>		   border-radius: 50%;}</a:t>
            </a:r>
            <a:endParaRPr b="1" sz="2200">
              <a:solidFill>
                <a:srgbClr val="FF0000"/>
              </a:solidFill>
              <a:latin typeface="Consolas"/>
              <a:ea typeface="Consolas"/>
              <a:cs typeface="Consolas"/>
              <a:sym typeface="Consolas"/>
            </a:endParaRPr>
          </a:p>
          <a:p>
            <a:pPr indent="0" lvl="0" marL="0" marR="0" rtl="0" algn="l">
              <a:spcBef>
                <a:spcPts val="0"/>
              </a:spcBef>
              <a:spcAft>
                <a:spcPts val="0"/>
              </a:spcAft>
              <a:buNone/>
            </a:pPr>
            <a:r>
              <a:t/>
            </a:r>
            <a:endParaRPr b="1" sz="1800">
              <a:solidFill>
                <a:srgbClr val="0070C0"/>
              </a:solidFill>
              <a:latin typeface="Consolas"/>
              <a:ea typeface="Consolas"/>
              <a:cs typeface="Consolas"/>
              <a:sym typeface="Consolas"/>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9" name="Shape 319"/>
        <p:cNvGrpSpPr/>
        <p:nvPr/>
      </p:nvGrpSpPr>
      <p:grpSpPr>
        <a:xfrm>
          <a:off x="0" y="0"/>
          <a:ext cx="0" cy="0"/>
          <a:chOff x="0" y="0"/>
          <a:chExt cx="0" cy="0"/>
        </a:xfrm>
      </p:grpSpPr>
      <p:sp>
        <p:nvSpPr>
          <p:cNvPr id="320" name="Google Shape;320;p51"/>
          <p:cNvSpPr txBox="1"/>
          <p:nvPr>
            <p:ph type="title"/>
          </p:nvPr>
        </p:nvSpPr>
        <p:spPr>
          <a:xfrm>
            <a:off x="1261872" y="365760"/>
            <a:ext cx="8796600" cy="8847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0070C0"/>
              </a:buClr>
              <a:buSzPts val="5400"/>
              <a:buFont typeface="Tahoma"/>
              <a:buNone/>
            </a:pPr>
            <a:r>
              <a:rPr b="1" lang="en-US" sz="5400">
                <a:solidFill>
                  <a:srgbClr val="0070C0"/>
                </a:solidFill>
                <a:latin typeface="Tahoma"/>
                <a:ea typeface="Tahoma"/>
                <a:cs typeface="Tahoma"/>
                <a:sym typeface="Tahoma"/>
              </a:rPr>
              <a:t>CSS3 Position</a:t>
            </a:r>
            <a:endParaRPr/>
          </a:p>
        </p:txBody>
      </p:sp>
      <p:sp>
        <p:nvSpPr>
          <p:cNvPr id="321" name="Google Shape;321;p51"/>
          <p:cNvSpPr txBox="1"/>
          <p:nvPr>
            <p:ph idx="1" type="body"/>
          </p:nvPr>
        </p:nvSpPr>
        <p:spPr>
          <a:xfrm>
            <a:off x="726823" y="1290925"/>
            <a:ext cx="11192100" cy="54042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None/>
            </a:pPr>
            <a:r>
              <a:rPr lang="en-US" sz="2200">
                <a:latin typeface="Verdana"/>
                <a:ea typeface="Verdana"/>
                <a:cs typeface="Verdana"/>
                <a:sym typeface="Verdana"/>
              </a:rPr>
              <a:t>The position property specifies the type of positioning method used for an element. </a:t>
            </a:r>
            <a:br>
              <a:rPr lang="en-US" sz="2200">
                <a:latin typeface="Verdana"/>
                <a:ea typeface="Verdana"/>
                <a:cs typeface="Verdana"/>
                <a:sym typeface="Verdana"/>
              </a:rPr>
            </a:br>
            <a:br>
              <a:rPr lang="en-US" sz="2200">
                <a:latin typeface="Verdana"/>
                <a:ea typeface="Verdana"/>
                <a:cs typeface="Verdana"/>
                <a:sym typeface="Verdana"/>
              </a:rPr>
            </a:br>
            <a:r>
              <a:rPr lang="en-US" sz="2200">
                <a:latin typeface="Verdana"/>
                <a:ea typeface="Verdana"/>
                <a:cs typeface="Verdana"/>
                <a:sym typeface="Verdana"/>
              </a:rPr>
              <a:t>There are five different position values: </a:t>
            </a:r>
            <a:br>
              <a:rPr lang="en-US" sz="2200">
                <a:latin typeface="Verdana"/>
                <a:ea typeface="Verdana"/>
                <a:cs typeface="Verdana"/>
                <a:sym typeface="Verdana"/>
              </a:rPr>
            </a:br>
            <a:endParaRPr sz="2200">
              <a:latin typeface="Verdana"/>
              <a:ea typeface="Verdana"/>
              <a:cs typeface="Verdana"/>
              <a:sym typeface="Verdana"/>
            </a:endParaRPr>
          </a:p>
          <a:p>
            <a:pPr indent="-368300" lvl="0" marL="457200" rtl="0" algn="l">
              <a:lnSpc>
                <a:spcPct val="90000"/>
              </a:lnSpc>
              <a:spcBef>
                <a:spcPts val="0"/>
              </a:spcBef>
              <a:spcAft>
                <a:spcPts val="0"/>
              </a:spcAft>
              <a:buSzPts val="2200"/>
              <a:buFont typeface="Verdana"/>
              <a:buChar char="•"/>
            </a:pPr>
            <a:r>
              <a:rPr b="1" lang="en-US" sz="2200">
                <a:latin typeface="Verdana"/>
                <a:ea typeface="Verdana"/>
                <a:cs typeface="Verdana"/>
                <a:sym typeface="Verdana"/>
              </a:rPr>
              <a:t>static</a:t>
            </a:r>
            <a:r>
              <a:rPr lang="en-US" sz="2200">
                <a:latin typeface="Verdana"/>
                <a:ea typeface="Verdana"/>
                <a:cs typeface="Verdana"/>
                <a:sym typeface="Verdana"/>
              </a:rPr>
              <a:t> - default position, order of elements on the page</a:t>
            </a:r>
            <a:br>
              <a:rPr lang="en-US" sz="2200">
                <a:latin typeface="Verdana"/>
                <a:ea typeface="Verdana"/>
                <a:cs typeface="Verdana"/>
                <a:sym typeface="Verdana"/>
              </a:rPr>
            </a:br>
            <a:endParaRPr sz="2200">
              <a:latin typeface="Verdana"/>
              <a:ea typeface="Verdana"/>
              <a:cs typeface="Verdana"/>
              <a:sym typeface="Verdana"/>
            </a:endParaRPr>
          </a:p>
          <a:p>
            <a:pPr indent="-368300" lvl="0" marL="457200" rtl="0" algn="l">
              <a:lnSpc>
                <a:spcPct val="90000"/>
              </a:lnSpc>
              <a:spcBef>
                <a:spcPts val="0"/>
              </a:spcBef>
              <a:spcAft>
                <a:spcPts val="0"/>
              </a:spcAft>
              <a:buSzPts val="2200"/>
              <a:buFont typeface="Verdana"/>
              <a:buChar char="•"/>
            </a:pPr>
            <a:r>
              <a:rPr b="1" lang="en-US" sz="2200">
                <a:latin typeface="Verdana"/>
                <a:ea typeface="Verdana"/>
                <a:cs typeface="Verdana"/>
                <a:sym typeface="Verdana"/>
              </a:rPr>
              <a:t>relative</a:t>
            </a:r>
            <a:r>
              <a:rPr lang="en-US" sz="2200">
                <a:latin typeface="Verdana"/>
                <a:ea typeface="Verdana"/>
                <a:cs typeface="Verdana"/>
                <a:sym typeface="Verdana"/>
              </a:rPr>
              <a:t> - to its default position </a:t>
            </a:r>
            <a:br>
              <a:rPr lang="en-US" sz="2200">
                <a:latin typeface="Verdana"/>
                <a:ea typeface="Verdana"/>
                <a:cs typeface="Verdana"/>
                <a:sym typeface="Verdana"/>
              </a:rPr>
            </a:br>
            <a:endParaRPr sz="2200">
              <a:latin typeface="Verdana"/>
              <a:ea typeface="Verdana"/>
              <a:cs typeface="Verdana"/>
              <a:sym typeface="Verdana"/>
            </a:endParaRPr>
          </a:p>
          <a:p>
            <a:pPr indent="-368300" lvl="0" marL="457200" rtl="0" algn="l">
              <a:lnSpc>
                <a:spcPct val="90000"/>
              </a:lnSpc>
              <a:spcBef>
                <a:spcPts val="0"/>
              </a:spcBef>
              <a:spcAft>
                <a:spcPts val="0"/>
              </a:spcAft>
              <a:buSzPts val="2200"/>
              <a:buFont typeface="Verdana"/>
              <a:buChar char="•"/>
            </a:pPr>
            <a:r>
              <a:rPr b="1" lang="en-US" sz="2200">
                <a:latin typeface="Verdana"/>
                <a:ea typeface="Verdana"/>
                <a:cs typeface="Verdana"/>
                <a:sym typeface="Verdana"/>
              </a:rPr>
              <a:t>fixed</a:t>
            </a:r>
            <a:r>
              <a:rPr lang="en-US" sz="2200">
                <a:latin typeface="Verdana"/>
                <a:ea typeface="Verdana"/>
                <a:cs typeface="Verdana"/>
                <a:sym typeface="Verdana"/>
              </a:rPr>
              <a:t> - stays in same spot as page scrolls</a:t>
            </a:r>
            <a:br>
              <a:rPr lang="en-US" sz="2200">
                <a:latin typeface="Verdana"/>
                <a:ea typeface="Verdana"/>
                <a:cs typeface="Verdana"/>
                <a:sym typeface="Verdana"/>
              </a:rPr>
            </a:br>
            <a:r>
              <a:rPr lang="en-US" sz="2200">
                <a:latin typeface="Verdana"/>
                <a:ea typeface="Verdana"/>
                <a:cs typeface="Verdana"/>
                <a:sym typeface="Verdana"/>
              </a:rPr>
              <a:t> </a:t>
            </a:r>
            <a:endParaRPr sz="2200">
              <a:latin typeface="Verdana"/>
              <a:ea typeface="Verdana"/>
              <a:cs typeface="Verdana"/>
              <a:sym typeface="Verdana"/>
            </a:endParaRPr>
          </a:p>
          <a:p>
            <a:pPr indent="-368300" lvl="0" marL="457200" rtl="0" algn="l">
              <a:lnSpc>
                <a:spcPct val="90000"/>
              </a:lnSpc>
              <a:spcBef>
                <a:spcPts val="0"/>
              </a:spcBef>
              <a:spcAft>
                <a:spcPts val="0"/>
              </a:spcAft>
              <a:buSzPts val="2200"/>
              <a:buFont typeface="Verdana"/>
              <a:buChar char="•"/>
            </a:pPr>
            <a:r>
              <a:rPr b="1" lang="en-US" sz="2200">
                <a:latin typeface="Verdana"/>
                <a:ea typeface="Verdana"/>
                <a:cs typeface="Verdana"/>
                <a:sym typeface="Verdana"/>
              </a:rPr>
              <a:t>absolute</a:t>
            </a:r>
            <a:r>
              <a:rPr lang="en-US" sz="2200">
                <a:latin typeface="Verdana"/>
                <a:ea typeface="Verdana"/>
                <a:cs typeface="Verdana"/>
                <a:sym typeface="Verdana"/>
              </a:rPr>
              <a:t> - relative to the nearest positioned ancestor or html body </a:t>
            </a:r>
            <a:br>
              <a:rPr lang="en-US" sz="2200">
                <a:latin typeface="Verdana"/>
                <a:ea typeface="Verdana"/>
                <a:cs typeface="Verdana"/>
                <a:sym typeface="Verdana"/>
              </a:rPr>
            </a:br>
            <a:endParaRPr sz="2200">
              <a:latin typeface="Verdana"/>
              <a:ea typeface="Verdana"/>
              <a:cs typeface="Verdana"/>
              <a:sym typeface="Verdana"/>
            </a:endParaRPr>
          </a:p>
          <a:p>
            <a:pPr indent="-368300" lvl="0" marL="457200" rtl="0" algn="l">
              <a:lnSpc>
                <a:spcPct val="90000"/>
              </a:lnSpc>
              <a:spcBef>
                <a:spcPts val="0"/>
              </a:spcBef>
              <a:spcAft>
                <a:spcPts val="0"/>
              </a:spcAft>
              <a:buSzPts val="2200"/>
              <a:buFont typeface="Verdana"/>
              <a:buChar char="•"/>
            </a:pPr>
            <a:r>
              <a:rPr b="1" lang="en-US" sz="2200">
                <a:latin typeface="Verdana"/>
                <a:ea typeface="Verdana"/>
                <a:cs typeface="Verdana"/>
                <a:sym typeface="Verdana"/>
              </a:rPr>
              <a:t>sticky</a:t>
            </a:r>
            <a:r>
              <a:rPr lang="en-US" sz="2200">
                <a:latin typeface="Verdana"/>
                <a:ea typeface="Verdana"/>
                <a:cs typeface="Verdana"/>
                <a:sym typeface="Verdana"/>
              </a:rPr>
              <a:t> - toggles between </a:t>
            </a:r>
            <a:r>
              <a:rPr b="1" lang="en-US" sz="2200">
                <a:latin typeface="Verdana"/>
                <a:ea typeface="Verdana"/>
                <a:cs typeface="Verdana"/>
                <a:sym typeface="Verdana"/>
              </a:rPr>
              <a:t>relative</a:t>
            </a:r>
            <a:r>
              <a:rPr lang="en-US" sz="2200">
                <a:latin typeface="Verdana"/>
                <a:ea typeface="Verdana"/>
                <a:cs typeface="Verdana"/>
                <a:sym typeface="Verdana"/>
              </a:rPr>
              <a:t> and </a:t>
            </a:r>
            <a:r>
              <a:rPr b="1" lang="en-US" sz="2200">
                <a:latin typeface="Verdana"/>
                <a:ea typeface="Verdana"/>
                <a:cs typeface="Verdana"/>
                <a:sym typeface="Verdana"/>
              </a:rPr>
              <a:t>fixed</a:t>
            </a:r>
            <a:r>
              <a:rPr lang="en-US" sz="2200">
                <a:latin typeface="Verdana"/>
                <a:ea typeface="Verdana"/>
                <a:cs typeface="Verdana"/>
                <a:sym typeface="Verdana"/>
              </a:rPr>
              <a:t>, depending on the scroll position</a:t>
            </a:r>
            <a:endParaRPr sz="22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5" name="Shape 325"/>
        <p:cNvGrpSpPr/>
        <p:nvPr/>
      </p:nvGrpSpPr>
      <p:grpSpPr>
        <a:xfrm>
          <a:off x="0" y="0"/>
          <a:ext cx="0" cy="0"/>
          <a:chOff x="0" y="0"/>
          <a:chExt cx="0" cy="0"/>
        </a:xfrm>
      </p:grpSpPr>
      <p:sp>
        <p:nvSpPr>
          <p:cNvPr id="326" name="Google Shape;326;p52"/>
          <p:cNvSpPr txBox="1"/>
          <p:nvPr>
            <p:ph type="title"/>
          </p:nvPr>
        </p:nvSpPr>
        <p:spPr>
          <a:xfrm>
            <a:off x="1261872" y="365760"/>
            <a:ext cx="8796600" cy="8847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0070C0"/>
              </a:buClr>
              <a:buSzPts val="5400"/>
              <a:buFont typeface="Tahoma"/>
              <a:buNone/>
            </a:pPr>
            <a:r>
              <a:rPr b="1" lang="en-US" sz="5400">
                <a:solidFill>
                  <a:srgbClr val="0070C0"/>
                </a:solidFill>
                <a:latin typeface="Tahoma"/>
                <a:ea typeface="Tahoma"/>
                <a:cs typeface="Tahoma"/>
                <a:sym typeface="Tahoma"/>
              </a:rPr>
              <a:t>CSS3 Position</a:t>
            </a:r>
            <a:endParaRPr/>
          </a:p>
        </p:txBody>
      </p:sp>
      <p:sp>
        <p:nvSpPr>
          <p:cNvPr id="327" name="Google Shape;327;p52"/>
          <p:cNvSpPr txBox="1"/>
          <p:nvPr>
            <p:ph idx="1" type="body"/>
          </p:nvPr>
        </p:nvSpPr>
        <p:spPr>
          <a:xfrm>
            <a:off x="726823" y="1290925"/>
            <a:ext cx="11192100" cy="54042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None/>
            </a:pPr>
            <a:r>
              <a:rPr lang="en-US" sz="2200">
                <a:latin typeface="Verdana"/>
                <a:ea typeface="Verdana"/>
                <a:cs typeface="Verdana"/>
                <a:sym typeface="Verdana"/>
              </a:rPr>
              <a:t>The position property specifies the type of positioning method used for an element. </a:t>
            </a:r>
            <a:br>
              <a:rPr lang="en-US" sz="2200">
                <a:latin typeface="Verdana"/>
                <a:ea typeface="Verdana"/>
                <a:cs typeface="Verdana"/>
                <a:sym typeface="Verdana"/>
              </a:rPr>
            </a:br>
            <a:br>
              <a:rPr lang="en-US" sz="2200">
                <a:latin typeface="Verdana"/>
                <a:ea typeface="Verdana"/>
                <a:cs typeface="Verdana"/>
                <a:sym typeface="Verdana"/>
              </a:rPr>
            </a:br>
            <a:r>
              <a:rPr lang="en-US" sz="2200">
                <a:latin typeface="Verdana"/>
                <a:ea typeface="Verdana"/>
                <a:cs typeface="Verdana"/>
                <a:sym typeface="Verdana"/>
              </a:rPr>
              <a:t>There are five different position values: </a:t>
            </a:r>
            <a:br>
              <a:rPr lang="en-US" sz="2200">
                <a:latin typeface="Verdana"/>
                <a:ea typeface="Verdana"/>
                <a:cs typeface="Verdana"/>
                <a:sym typeface="Verdana"/>
              </a:rPr>
            </a:br>
            <a:endParaRPr sz="2200">
              <a:latin typeface="Verdana"/>
              <a:ea typeface="Verdana"/>
              <a:cs typeface="Verdana"/>
              <a:sym typeface="Verdana"/>
            </a:endParaRPr>
          </a:p>
          <a:p>
            <a:pPr indent="-368300" lvl="0" marL="457200" rtl="0" algn="l">
              <a:lnSpc>
                <a:spcPct val="90000"/>
              </a:lnSpc>
              <a:spcBef>
                <a:spcPts val="0"/>
              </a:spcBef>
              <a:spcAft>
                <a:spcPts val="0"/>
              </a:spcAft>
              <a:buSzPts val="2200"/>
              <a:buFont typeface="Verdana"/>
              <a:buChar char="•"/>
            </a:pPr>
            <a:r>
              <a:rPr b="1" lang="en-US" sz="2200">
                <a:latin typeface="Verdana"/>
                <a:ea typeface="Verdana"/>
                <a:cs typeface="Verdana"/>
                <a:sym typeface="Verdana"/>
              </a:rPr>
              <a:t>static</a:t>
            </a:r>
            <a:r>
              <a:rPr lang="en-US" sz="2200">
                <a:latin typeface="Verdana"/>
                <a:ea typeface="Verdana"/>
                <a:cs typeface="Verdana"/>
                <a:sym typeface="Verdana"/>
              </a:rPr>
              <a:t> - default position, order of elements on the page</a:t>
            </a:r>
            <a:br>
              <a:rPr lang="en-US" sz="2200">
                <a:latin typeface="Verdana"/>
                <a:ea typeface="Verdana"/>
                <a:cs typeface="Verdana"/>
                <a:sym typeface="Verdana"/>
              </a:rPr>
            </a:br>
            <a:endParaRPr sz="2200">
              <a:latin typeface="Verdana"/>
              <a:ea typeface="Verdana"/>
              <a:cs typeface="Verdana"/>
              <a:sym typeface="Verdana"/>
            </a:endParaRPr>
          </a:p>
          <a:p>
            <a:pPr indent="-368300" lvl="0" marL="457200" rtl="0" algn="l">
              <a:lnSpc>
                <a:spcPct val="90000"/>
              </a:lnSpc>
              <a:spcBef>
                <a:spcPts val="0"/>
              </a:spcBef>
              <a:spcAft>
                <a:spcPts val="0"/>
              </a:spcAft>
              <a:buSzPts val="2200"/>
              <a:buFont typeface="Verdana"/>
              <a:buChar char="•"/>
            </a:pPr>
            <a:r>
              <a:rPr b="1" lang="en-US" sz="2200">
                <a:latin typeface="Verdana"/>
                <a:ea typeface="Verdana"/>
                <a:cs typeface="Verdana"/>
                <a:sym typeface="Verdana"/>
              </a:rPr>
              <a:t>relative</a:t>
            </a:r>
            <a:r>
              <a:rPr lang="en-US" sz="2200">
                <a:latin typeface="Verdana"/>
                <a:ea typeface="Verdana"/>
                <a:cs typeface="Verdana"/>
                <a:sym typeface="Verdana"/>
              </a:rPr>
              <a:t> - to its default position </a:t>
            </a:r>
            <a:br>
              <a:rPr lang="en-US" sz="2200">
                <a:latin typeface="Verdana"/>
                <a:ea typeface="Verdana"/>
                <a:cs typeface="Verdana"/>
                <a:sym typeface="Verdana"/>
              </a:rPr>
            </a:br>
            <a:endParaRPr sz="2200">
              <a:latin typeface="Verdana"/>
              <a:ea typeface="Verdana"/>
              <a:cs typeface="Verdana"/>
              <a:sym typeface="Verdana"/>
            </a:endParaRPr>
          </a:p>
          <a:p>
            <a:pPr indent="-368300" lvl="0" marL="457200" rtl="0" algn="l">
              <a:lnSpc>
                <a:spcPct val="90000"/>
              </a:lnSpc>
              <a:spcBef>
                <a:spcPts val="0"/>
              </a:spcBef>
              <a:spcAft>
                <a:spcPts val="0"/>
              </a:spcAft>
              <a:buSzPts val="2200"/>
              <a:buFont typeface="Verdana"/>
              <a:buChar char="•"/>
            </a:pPr>
            <a:r>
              <a:rPr b="1" lang="en-US" sz="2200">
                <a:latin typeface="Verdana"/>
                <a:ea typeface="Verdana"/>
                <a:cs typeface="Verdana"/>
                <a:sym typeface="Verdana"/>
              </a:rPr>
              <a:t>fixed</a:t>
            </a:r>
            <a:r>
              <a:rPr lang="en-US" sz="2200">
                <a:latin typeface="Verdana"/>
                <a:ea typeface="Verdana"/>
                <a:cs typeface="Verdana"/>
                <a:sym typeface="Verdana"/>
              </a:rPr>
              <a:t> - stays in same spot as page scrolls</a:t>
            </a:r>
            <a:br>
              <a:rPr lang="en-US" sz="2200">
                <a:latin typeface="Verdana"/>
                <a:ea typeface="Verdana"/>
                <a:cs typeface="Verdana"/>
                <a:sym typeface="Verdana"/>
              </a:rPr>
            </a:br>
            <a:r>
              <a:rPr lang="en-US" sz="2200">
                <a:latin typeface="Verdana"/>
                <a:ea typeface="Verdana"/>
                <a:cs typeface="Verdana"/>
                <a:sym typeface="Verdana"/>
              </a:rPr>
              <a:t> </a:t>
            </a:r>
            <a:endParaRPr sz="2200">
              <a:latin typeface="Verdana"/>
              <a:ea typeface="Verdana"/>
              <a:cs typeface="Verdana"/>
              <a:sym typeface="Verdana"/>
            </a:endParaRPr>
          </a:p>
          <a:p>
            <a:pPr indent="-368300" lvl="0" marL="457200" rtl="0" algn="l">
              <a:lnSpc>
                <a:spcPct val="90000"/>
              </a:lnSpc>
              <a:spcBef>
                <a:spcPts val="0"/>
              </a:spcBef>
              <a:spcAft>
                <a:spcPts val="0"/>
              </a:spcAft>
              <a:buSzPts val="2200"/>
              <a:buFont typeface="Verdana"/>
              <a:buChar char="•"/>
            </a:pPr>
            <a:r>
              <a:rPr b="1" lang="en-US" sz="2200">
                <a:latin typeface="Verdana"/>
                <a:ea typeface="Verdana"/>
                <a:cs typeface="Verdana"/>
                <a:sym typeface="Verdana"/>
              </a:rPr>
              <a:t>absolute</a:t>
            </a:r>
            <a:r>
              <a:rPr lang="en-US" sz="2200">
                <a:latin typeface="Verdana"/>
                <a:ea typeface="Verdana"/>
                <a:cs typeface="Verdana"/>
                <a:sym typeface="Verdana"/>
              </a:rPr>
              <a:t> - relative to the nearest positioned ancestor or html body </a:t>
            </a:r>
            <a:br>
              <a:rPr lang="en-US" sz="2200">
                <a:latin typeface="Verdana"/>
                <a:ea typeface="Verdana"/>
                <a:cs typeface="Verdana"/>
                <a:sym typeface="Verdana"/>
              </a:rPr>
            </a:br>
            <a:endParaRPr sz="2200">
              <a:latin typeface="Verdana"/>
              <a:ea typeface="Verdana"/>
              <a:cs typeface="Verdana"/>
              <a:sym typeface="Verdana"/>
            </a:endParaRPr>
          </a:p>
          <a:p>
            <a:pPr indent="-368300" lvl="0" marL="457200" rtl="0" algn="l">
              <a:lnSpc>
                <a:spcPct val="90000"/>
              </a:lnSpc>
              <a:spcBef>
                <a:spcPts val="0"/>
              </a:spcBef>
              <a:spcAft>
                <a:spcPts val="0"/>
              </a:spcAft>
              <a:buSzPts val="2200"/>
              <a:buFont typeface="Verdana"/>
              <a:buChar char="•"/>
            </a:pPr>
            <a:r>
              <a:rPr b="1" lang="en-US" sz="2200">
                <a:latin typeface="Verdana"/>
                <a:ea typeface="Verdana"/>
                <a:cs typeface="Verdana"/>
                <a:sym typeface="Verdana"/>
              </a:rPr>
              <a:t>sticky</a:t>
            </a:r>
            <a:r>
              <a:rPr lang="en-US" sz="2200">
                <a:latin typeface="Verdana"/>
                <a:ea typeface="Verdana"/>
                <a:cs typeface="Verdana"/>
                <a:sym typeface="Verdana"/>
              </a:rPr>
              <a:t> - toggles between </a:t>
            </a:r>
            <a:r>
              <a:rPr b="1" lang="en-US" sz="2200">
                <a:latin typeface="Verdana"/>
                <a:ea typeface="Verdana"/>
                <a:cs typeface="Verdana"/>
                <a:sym typeface="Verdana"/>
              </a:rPr>
              <a:t>relative</a:t>
            </a:r>
            <a:r>
              <a:rPr lang="en-US" sz="2200">
                <a:latin typeface="Verdana"/>
                <a:ea typeface="Verdana"/>
                <a:cs typeface="Verdana"/>
                <a:sym typeface="Verdana"/>
              </a:rPr>
              <a:t> and </a:t>
            </a:r>
            <a:r>
              <a:rPr b="1" lang="en-US" sz="2200">
                <a:latin typeface="Verdana"/>
                <a:ea typeface="Verdana"/>
                <a:cs typeface="Verdana"/>
                <a:sym typeface="Verdana"/>
              </a:rPr>
              <a:t>fixed</a:t>
            </a:r>
            <a:r>
              <a:rPr lang="en-US" sz="2200">
                <a:latin typeface="Verdana"/>
                <a:ea typeface="Verdana"/>
                <a:cs typeface="Verdana"/>
                <a:sym typeface="Verdana"/>
              </a:rPr>
              <a:t>, depending on the scroll position</a:t>
            </a:r>
            <a:endParaRPr sz="2200"/>
          </a:p>
        </p:txBody>
      </p:sp>
      <p:sp>
        <p:nvSpPr>
          <p:cNvPr id="328" name="Google Shape;328;p52"/>
          <p:cNvSpPr txBox="1"/>
          <p:nvPr/>
        </p:nvSpPr>
        <p:spPr>
          <a:xfrm>
            <a:off x="842900" y="2886425"/>
            <a:ext cx="10602300" cy="3209700"/>
          </a:xfrm>
          <a:prstGeom prst="rect">
            <a:avLst/>
          </a:prstGeom>
          <a:solidFill>
            <a:schemeClr val="lt2"/>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sz="2200">
                <a:solidFill>
                  <a:srgbClr val="FF0000"/>
                </a:solidFill>
                <a:latin typeface="Consolas"/>
                <a:ea typeface="Consolas"/>
                <a:cs typeface="Consolas"/>
                <a:sym typeface="Consolas"/>
              </a:rPr>
              <a:t>#circle1</a:t>
            </a:r>
            <a:r>
              <a:rPr b="1" lang="en-US" sz="2200">
                <a:solidFill>
                  <a:srgbClr val="0070C0"/>
                </a:solidFill>
                <a:latin typeface="Consolas"/>
                <a:ea typeface="Consolas"/>
                <a:cs typeface="Consolas"/>
                <a:sym typeface="Consolas"/>
              </a:rPr>
              <a:t>{</a:t>
            </a:r>
            <a:br>
              <a:rPr b="1" lang="en-US" sz="2200">
                <a:solidFill>
                  <a:srgbClr val="0070C0"/>
                </a:solidFill>
                <a:latin typeface="Consolas"/>
                <a:ea typeface="Consolas"/>
                <a:cs typeface="Consolas"/>
                <a:sym typeface="Consolas"/>
              </a:rPr>
            </a:br>
            <a:r>
              <a:rPr b="1" lang="en-US" sz="2200">
                <a:solidFill>
                  <a:srgbClr val="0070C0"/>
                </a:solidFill>
                <a:latin typeface="Consolas"/>
                <a:ea typeface="Consolas"/>
                <a:cs typeface="Consolas"/>
                <a:sym typeface="Consolas"/>
              </a:rPr>
              <a:t>			position: fixed; </a:t>
            </a:r>
            <a:br>
              <a:rPr b="1" lang="en-US" sz="2200">
                <a:solidFill>
                  <a:srgbClr val="0070C0"/>
                </a:solidFill>
                <a:latin typeface="Consolas"/>
                <a:ea typeface="Consolas"/>
                <a:cs typeface="Consolas"/>
                <a:sym typeface="Consolas"/>
              </a:rPr>
            </a:br>
            <a:r>
              <a:rPr b="1" lang="en-US" sz="2200">
                <a:solidFill>
                  <a:srgbClr val="0070C0"/>
                </a:solidFill>
                <a:latin typeface="Consolas"/>
                <a:ea typeface="Consolas"/>
                <a:cs typeface="Consolas"/>
                <a:sym typeface="Consolas"/>
              </a:rPr>
              <a:t>			bottom: 10px; </a:t>
            </a:r>
            <a:br>
              <a:rPr b="1" lang="en-US" sz="2200">
                <a:solidFill>
                  <a:srgbClr val="0070C0"/>
                </a:solidFill>
                <a:latin typeface="Consolas"/>
                <a:ea typeface="Consolas"/>
                <a:cs typeface="Consolas"/>
                <a:sym typeface="Consolas"/>
              </a:rPr>
            </a:br>
            <a:r>
              <a:rPr b="1" lang="en-US" sz="2200">
                <a:solidFill>
                  <a:srgbClr val="0070C0"/>
                </a:solidFill>
                <a:latin typeface="Consolas"/>
                <a:ea typeface="Consolas"/>
                <a:cs typeface="Consolas"/>
                <a:sym typeface="Consolas"/>
              </a:rPr>
              <a:t>			right: 0;</a:t>
            </a:r>
            <a:br>
              <a:rPr b="1" lang="en-US" sz="2200">
                <a:solidFill>
                  <a:srgbClr val="0070C0"/>
                </a:solidFill>
                <a:latin typeface="Consolas"/>
                <a:ea typeface="Consolas"/>
                <a:cs typeface="Consolas"/>
                <a:sym typeface="Consolas"/>
              </a:rPr>
            </a:br>
            <a:r>
              <a:rPr b="1" lang="en-US" sz="2200">
                <a:solidFill>
                  <a:srgbClr val="0070C0"/>
                </a:solidFill>
                <a:latin typeface="Consolas"/>
                <a:ea typeface="Consolas"/>
                <a:cs typeface="Consolas"/>
                <a:sym typeface="Consolas"/>
              </a:rPr>
              <a:t>			width:150px;</a:t>
            </a:r>
            <a:endParaRPr sz="2200">
              <a:solidFill>
                <a:schemeClr val="dk1"/>
              </a:solidFill>
            </a:endParaRPr>
          </a:p>
          <a:p>
            <a:pPr indent="0" lvl="0" marL="0" rtl="0" algn="l">
              <a:spcBef>
                <a:spcPts val="0"/>
              </a:spcBef>
              <a:spcAft>
                <a:spcPts val="0"/>
              </a:spcAft>
              <a:buNone/>
            </a:pPr>
            <a:r>
              <a:rPr b="1" lang="en-US" sz="2200">
                <a:solidFill>
                  <a:srgbClr val="0070C0"/>
                </a:solidFill>
                <a:latin typeface="Consolas"/>
                <a:ea typeface="Consolas"/>
                <a:cs typeface="Consolas"/>
                <a:sym typeface="Consolas"/>
              </a:rPr>
              <a:t>		   height: 150;</a:t>
            </a:r>
            <a:endParaRPr sz="2200">
              <a:solidFill>
                <a:schemeClr val="dk1"/>
              </a:solidFill>
            </a:endParaRPr>
          </a:p>
          <a:p>
            <a:pPr indent="0" lvl="0" marL="0" rtl="0" algn="l">
              <a:spcBef>
                <a:spcPts val="0"/>
              </a:spcBef>
              <a:spcAft>
                <a:spcPts val="0"/>
              </a:spcAft>
              <a:buNone/>
            </a:pPr>
            <a:r>
              <a:rPr b="1" lang="en-US" sz="2200">
                <a:solidFill>
                  <a:srgbClr val="0070C0"/>
                </a:solidFill>
                <a:latin typeface="Consolas"/>
                <a:ea typeface="Consolas"/>
                <a:cs typeface="Consolas"/>
                <a:sym typeface="Consolas"/>
              </a:rPr>
              <a:t>		   border-radius: 50%;</a:t>
            </a:r>
            <a:br>
              <a:rPr b="1" lang="en-US" sz="2200">
                <a:solidFill>
                  <a:srgbClr val="0070C0"/>
                </a:solidFill>
                <a:latin typeface="Consolas"/>
                <a:ea typeface="Consolas"/>
                <a:cs typeface="Consolas"/>
                <a:sym typeface="Consolas"/>
              </a:rPr>
            </a:br>
            <a:r>
              <a:rPr b="1" lang="en-US" sz="2200">
                <a:solidFill>
                  <a:srgbClr val="0070C0"/>
                </a:solidFill>
                <a:latin typeface="Consolas"/>
                <a:ea typeface="Consolas"/>
                <a:cs typeface="Consolas"/>
                <a:sym typeface="Consolas"/>
              </a:rPr>
              <a:t>			background-color: green;</a:t>
            </a:r>
            <a:br>
              <a:rPr b="1" lang="en-US" sz="2200">
                <a:solidFill>
                  <a:srgbClr val="0070C0"/>
                </a:solidFill>
                <a:latin typeface="Consolas"/>
                <a:ea typeface="Consolas"/>
                <a:cs typeface="Consolas"/>
                <a:sym typeface="Consolas"/>
              </a:rPr>
            </a:br>
            <a:r>
              <a:rPr b="1" lang="en-US" sz="2200">
                <a:solidFill>
                  <a:srgbClr val="0070C0"/>
                </a:solidFill>
                <a:latin typeface="Consolas"/>
                <a:ea typeface="Consolas"/>
                <a:cs typeface="Consolas"/>
                <a:sym typeface="Consolas"/>
              </a:rPr>
              <a:t>			}</a:t>
            </a:r>
            <a:endParaRPr b="1" sz="4000">
              <a:solidFill>
                <a:srgbClr val="FF0000"/>
              </a:solidFill>
              <a:latin typeface="Consolas"/>
              <a:ea typeface="Consolas"/>
              <a:cs typeface="Consolas"/>
              <a:sym typeface="Consolas"/>
            </a:endParaRPr>
          </a:p>
        </p:txBody>
      </p:sp>
      <p:sp>
        <p:nvSpPr>
          <p:cNvPr id="329" name="Google Shape;329;p52"/>
          <p:cNvSpPr/>
          <p:nvPr/>
        </p:nvSpPr>
        <p:spPr>
          <a:xfrm>
            <a:off x="10492500" y="4925350"/>
            <a:ext cx="1699500" cy="1699500"/>
          </a:xfrm>
          <a:prstGeom prst="ellipse">
            <a:avLst/>
          </a:prstGeom>
          <a:solidFill>
            <a:srgbClr val="00B0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3" name="Shape 333"/>
        <p:cNvGrpSpPr/>
        <p:nvPr/>
      </p:nvGrpSpPr>
      <p:grpSpPr>
        <a:xfrm>
          <a:off x="0" y="0"/>
          <a:ext cx="0" cy="0"/>
          <a:chOff x="0" y="0"/>
          <a:chExt cx="0" cy="0"/>
        </a:xfrm>
      </p:grpSpPr>
      <p:sp>
        <p:nvSpPr>
          <p:cNvPr id="334" name="Google Shape;334;p53"/>
          <p:cNvSpPr txBox="1"/>
          <p:nvPr>
            <p:ph type="title"/>
          </p:nvPr>
        </p:nvSpPr>
        <p:spPr>
          <a:xfrm>
            <a:off x="1261872" y="365760"/>
            <a:ext cx="8796600" cy="8847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0070C0"/>
              </a:buClr>
              <a:buSzPts val="5400"/>
              <a:buFont typeface="Tahoma"/>
              <a:buNone/>
            </a:pPr>
            <a:r>
              <a:rPr b="1" lang="en-US" sz="5400">
                <a:solidFill>
                  <a:srgbClr val="0070C0"/>
                </a:solidFill>
                <a:latin typeface="Tahoma"/>
                <a:ea typeface="Tahoma"/>
                <a:cs typeface="Tahoma"/>
                <a:sym typeface="Tahoma"/>
              </a:rPr>
              <a:t>CSS3 Position</a:t>
            </a:r>
            <a:endParaRPr/>
          </a:p>
        </p:txBody>
      </p:sp>
      <p:sp>
        <p:nvSpPr>
          <p:cNvPr id="335" name="Google Shape;335;p53"/>
          <p:cNvSpPr txBox="1"/>
          <p:nvPr>
            <p:ph idx="1" type="body"/>
          </p:nvPr>
        </p:nvSpPr>
        <p:spPr>
          <a:xfrm>
            <a:off x="726823" y="1290925"/>
            <a:ext cx="11192100" cy="54042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None/>
            </a:pPr>
            <a:r>
              <a:rPr lang="en-US" sz="2200">
                <a:latin typeface="Verdana"/>
                <a:ea typeface="Verdana"/>
                <a:cs typeface="Verdana"/>
                <a:sym typeface="Verdana"/>
              </a:rPr>
              <a:t>The position property specifies the type of positioning method used for an element. </a:t>
            </a:r>
            <a:br>
              <a:rPr lang="en-US" sz="2200">
                <a:latin typeface="Verdana"/>
                <a:ea typeface="Verdana"/>
                <a:cs typeface="Verdana"/>
                <a:sym typeface="Verdana"/>
              </a:rPr>
            </a:br>
            <a:br>
              <a:rPr lang="en-US" sz="2200">
                <a:latin typeface="Verdana"/>
                <a:ea typeface="Verdana"/>
                <a:cs typeface="Verdana"/>
                <a:sym typeface="Verdana"/>
              </a:rPr>
            </a:br>
            <a:r>
              <a:rPr lang="en-US" sz="2200">
                <a:latin typeface="Verdana"/>
                <a:ea typeface="Verdana"/>
                <a:cs typeface="Verdana"/>
                <a:sym typeface="Verdana"/>
              </a:rPr>
              <a:t>There are five different position values: </a:t>
            </a:r>
            <a:br>
              <a:rPr lang="en-US" sz="2200">
                <a:latin typeface="Verdana"/>
                <a:ea typeface="Verdana"/>
                <a:cs typeface="Verdana"/>
                <a:sym typeface="Verdana"/>
              </a:rPr>
            </a:br>
            <a:endParaRPr sz="2200">
              <a:latin typeface="Verdana"/>
              <a:ea typeface="Verdana"/>
              <a:cs typeface="Verdana"/>
              <a:sym typeface="Verdana"/>
            </a:endParaRPr>
          </a:p>
          <a:p>
            <a:pPr indent="-368300" lvl="0" marL="457200" rtl="0" algn="l">
              <a:lnSpc>
                <a:spcPct val="90000"/>
              </a:lnSpc>
              <a:spcBef>
                <a:spcPts val="0"/>
              </a:spcBef>
              <a:spcAft>
                <a:spcPts val="0"/>
              </a:spcAft>
              <a:buSzPts val="2200"/>
              <a:buFont typeface="Verdana"/>
              <a:buChar char="•"/>
            </a:pPr>
            <a:r>
              <a:rPr b="1" lang="en-US" sz="2200">
                <a:latin typeface="Verdana"/>
                <a:ea typeface="Verdana"/>
                <a:cs typeface="Verdana"/>
                <a:sym typeface="Verdana"/>
              </a:rPr>
              <a:t>static</a:t>
            </a:r>
            <a:r>
              <a:rPr lang="en-US" sz="2200">
                <a:latin typeface="Verdana"/>
                <a:ea typeface="Verdana"/>
                <a:cs typeface="Verdana"/>
                <a:sym typeface="Verdana"/>
              </a:rPr>
              <a:t> - default position, order of elements on the page</a:t>
            </a:r>
            <a:br>
              <a:rPr lang="en-US" sz="2200">
                <a:latin typeface="Verdana"/>
                <a:ea typeface="Verdana"/>
                <a:cs typeface="Verdana"/>
                <a:sym typeface="Verdana"/>
              </a:rPr>
            </a:br>
            <a:endParaRPr sz="2200">
              <a:latin typeface="Verdana"/>
              <a:ea typeface="Verdana"/>
              <a:cs typeface="Verdana"/>
              <a:sym typeface="Verdana"/>
            </a:endParaRPr>
          </a:p>
          <a:p>
            <a:pPr indent="-368300" lvl="0" marL="457200" rtl="0" algn="l">
              <a:lnSpc>
                <a:spcPct val="90000"/>
              </a:lnSpc>
              <a:spcBef>
                <a:spcPts val="0"/>
              </a:spcBef>
              <a:spcAft>
                <a:spcPts val="0"/>
              </a:spcAft>
              <a:buSzPts val="2200"/>
              <a:buFont typeface="Verdana"/>
              <a:buChar char="•"/>
            </a:pPr>
            <a:r>
              <a:rPr b="1" lang="en-US" sz="2200">
                <a:latin typeface="Verdana"/>
                <a:ea typeface="Verdana"/>
                <a:cs typeface="Verdana"/>
                <a:sym typeface="Verdana"/>
              </a:rPr>
              <a:t>relative</a:t>
            </a:r>
            <a:r>
              <a:rPr lang="en-US" sz="2200">
                <a:latin typeface="Verdana"/>
                <a:ea typeface="Verdana"/>
                <a:cs typeface="Verdana"/>
                <a:sym typeface="Verdana"/>
              </a:rPr>
              <a:t> - to its default position </a:t>
            </a:r>
            <a:br>
              <a:rPr lang="en-US" sz="2200">
                <a:latin typeface="Verdana"/>
                <a:ea typeface="Verdana"/>
                <a:cs typeface="Verdana"/>
                <a:sym typeface="Verdana"/>
              </a:rPr>
            </a:br>
            <a:endParaRPr sz="2200">
              <a:latin typeface="Verdana"/>
              <a:ea typeface="Verdana"/>
              <a:cs typeface="Verdana"/>
              <a:sym typeface="Verdana"/>
            </a:endParaRPr>
          </a:p>
          <a:p>
            <a:pPr indent="-368300" lvl="0" marL="457200" rtl="0" algn="l">
              <a:lnSpc>
                <a:spcPct val="90000"/>
              </a:lnSpc>
              <a:spcBef>
                <a:spcPts val="0"/>
              </a:spcBef>
              <a:spcAft>
                <a:spcPts val="0"/>
              </a:spcAft>
              <a:buSzPts val="2200"/>
              <a:buFont typeface="Verdana"/>
              <a:buChar char="•"/>
            </a:pPr>
            <a:r>
              <a:rPr b="1" lang="en-US" sz="2200">
                <a:latin typeface="Verdana"/>
                <a:ea typeface="Verdana"/>
                <a:cs typeface="Verdana"/>
                <a:sym typeface="Verdana"/>
              </a:rPr>
              <a:t>fixed</a:t>
            </a:r>
            <a:r>
              <a:rPr lang="en-US" sz="2200">
                <a:latin typeface="Verdana"/>
                <a:ea typeface="Verdana"/>
                <a:cs typeface="Verdana"/>
                <a:sym typeface="Verdana"/>
              </a:rPr>
              <a:t> - stays in same spot as page scrolls</a:t>
            </a:r>
            <a:br>
              <a:rPr lang="en-US" sz="2200">
                <a:latin typeface="Verdana"/>
                <a:ea typeface="Verdana"/>
                <a:cs typeface="Verdana"/>
                <a:sym typeface="Verdana"/>
              </a:rPr>
            </a:br>
            <a:r>
              <a:rPr lang="en-US" sz="2200">
                <a:latin typeface="Verdana"/>
                <a:ea typeface="Verdana"/>
                <a:cs typeface="Verdana"/>
                <a:sym typeface="Verdana"/>
              </a:rPr>
              <a:t> </a:t>
            </a:r>
            <a:endParaRPr sz="2200">
              <a:latin typeface="Verdana"/>
              <a:ea typeface="Verdana"/>
              <a:cs typeface="Verdana"/>
              <a:sym typeface="Verdana"/>
            </a:endParaRPr>
          </a:p>
          <a:p>
            <a:pPr indent="-368300" lvl="0" marL="457200" rtl="0" algn="l">
              <a:lnSpc>
                <a:spcPct val="90000"/>
              </a:lnSpc>
              <a:spcBef>
                <a:spcPts val="0"/>
              </a:spcBef>
              <a:spcAft>
                <a:spcPts val="0"/>
              </a:spcAft>
              <a:buSzPts val="2200"/>
              <a:buFont typeface="Verdana"/>
              <a:buChar char="•"/>
            </a:pPr>
            <a:r>
              <a:rPr b="1" lang="en-US" sz="2200">
                <a:latin typeface="Verdana"/>
                <a:ea typeface="Verdana"/>
                <a:cs typeface="Verdana"/>
                <a:sym typeface="Verdana"/>
              </a:rPr>
              <a:t>absolute</a:t>
            </a:r>
            <a:r>
              <a:rPr lang="en-US" sz="2200">
                <a:latin typeface="Verdana"/>
                <a:ea typeface="Verdana"/>
                <a:cs typeface="Verdana"/>
                <a:sym typeface="Verdana"/>
              </a:rPr>
              <a:t> - relative to the nearest positioned ancestor or html body </a:t>
            </a:r>
            <a:br>
              <a:rPr lang="en-US" sz="2200">
                <a:latin typeface="Verdana"/>
                <a:ea typeface="Verdana"/>
                <a:cs typeface="Verdana"/>
                <a:sym typeface="Verdana"/>
              </a:rPr>
            </a:br>
            <a:endParaRPr sz="2200">
              <a:latin typeface="Verdana"/>
              <a:ea typeface="Verdana"/>
              <a:cs typeface="Verdana"/>
              <a:sym typeface="Verdana"/>
            </a:endParaRPr>
          </a:p>
          <a:p>
            <a:pPr indent="-368300" lvl="0" marL="457200" rtl="0" algn="l">
              <a:lnSpc>
                <a:spcPct val="90000"/>
              </a:lnSpc>
              <a:spcBef>
                <a:spcPts val="0"/>
              </a:spcBef>
              <a:spcAft>
                <a:spcPts val="0"/>
              </a:spcAft>
              <a:buSzPts val="2200"/>
              <a:buFont typeface="Verdana"/>
              <a:buChar char="•"/>
            </a:pPr>
            <a:r>
              <a:rPr b="1" lang="en-US" sz="2200">
                <a:latin typeface="Verdana"/>
                <a:ea typeface="Verdana"/>
                <a:cs typeface="Verdana"/>
                <a:sym typeface="Verdana"/>
              </a:rPr>
              <a:t>sticky</a:t>
            </a:r>
            <a:r>
              <a:rPr lang="en-US" sz="2200">
                <a:latin typeface="Verdana"/>
                <a:ea typeface="Verdana"/>
                <a:cs typeface="Verdana"/>
                <a:sym typeface="Verdana"/>
              </a:rPr>
              <a:t> - toggles between </a:t>
            </a:r>
            <a:r>
              <a:rPr b="1" lang="en-US" sz="2200">
                <a:latin typeface="Verdana"/>
                <a:ea typeface="Verdana"/>
                <a:cs typeface="Verdana"/>
                <a:sym typeface="Verdana"/>
              </a:rPr>
              <a:t>relative</a:t>
            </a:r>
            <a:r>
              <a:rPr lang="en-US" sz="2200">
                <a:latin typeface="Verdana"/>
                <a:ea typeface="Verdana"/>
                <a:cs typeface="Verdana"/>
                <a:sym typeface="Verdana"/>
              </a:rPr>
              <a:t> and </a:t>
            </a:r>
            <a:r>
              <a:rPr b="1" lang="en-US" sz="2200">
                <a:latin typeface="Verdana"/>
                <a:ea typeface="Verdana"/>
                <a:cs typeface="Verdana"/>
                <a:sym typeface="Verdana"/>
              </a:rPr>
              <a:t>fixed</a:t>
            </a:r>
            <a:r>
              <a:rPr lang="en-US" sz="2200">
                <a:latin typeface="Verdana"/>
                <a:ea typeface="Verdana"/>
                <a:cs typeface="Verdana"/>
                <a:sym typeface="Verdana"/>
              </a:rPr>
              <a:t>, depending on the scroll position</a:t>
            </a:r>
            <a:endParaRPr sz="2200"/>
          </a:p>
        </p:txBody>
      </p:sp>
      <p:sp>
        <p:nvSpPr>
          <p:cNvPr id="336" name="Google Shape;336;p53"/>
          <p:cNvSpPr txBox="1"/>
          <p:nvPr/>
        </p:nvSpPr>
        <p:spPr>
          <a:xfrm>
            <a:off x="842900" y="2886425"/>
            <a:ext cx="10602300" cy="3209700"/>
          </a:xfrm>
          <a:prstGeom prst="rect">
            <a:avLst/>
          </a:prstGeom>
          <a:solidFill>
            <a:schemeClr val="lt2"/>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sz="2200">
                <a:solidFill>
                  <a:srgbClr val="FF0000"/>
                </a:solidFill>
                <a:latin typeface="Consolas"/>
                <a:ea typeface="Consolas"/>
                <a:cs typeface="Consolas"/>
                <a:sym typeface="Consolas"/>
              </a:rPr>
              <a:t>#circle1</a:t>
            </a:r>
            <a:r>
              <a:rPr b="1" lang="en-US" sz="2200">
                <a:solidFill>
                  <a:srgbClr val="0070C0"/>
                </a:solidFill>
                <a:latin typeface="Consolas"/>
                <a:ea typeface="Consolas"/>
                <a:cs typeface="Consolas"/>
                <a:sym typeface="Consolas"/>
              </a:rPr>
              <a:t>{</a:t>
            </a:r>
            <a:br>
              <a:rPr b="1" lang="en-US" sz="2200">
                <a:solidFill>
                  <a:srgbClr val="0070C0"/>
                </a:solidFill>
                <a:latin typeface="Consolas"/>
                <a:ea typeface="Consolas"/>
                <a:cs typeface="Consolas"/>
                <a:sym typeface="Consolas"/>
              </a:rPr>
            </a:br>
            <a:r>
              <a:rPr b="1" lang="en-US" sz="2200">
                <a:solidFill>
                  <a:srgbClr val="0070C0"/>
                </a:solidFill>
                <a:latin typeface="Consolas"/>
                <a:ea typeface="Consolas"/>
                <a:cs typeface="Consolas"/>
                <a:sym typeface="Consolas"/>
              </a:rPr>
              <a:t>			position: absolute; </a:t>
            </a:r>
            <a:br>
              <a:rPr b="1" lang="en-US" sz="2200">
                <a:solidFill>
                  <a:srgbClr val="0070C0"/>
                </a:solidFill>
                <a:latin typeface="Consolas"/>
                <a:ea typeface="Consolas"/>
                <a:cs typeface="Consolas"/>
                <a:sym typeface="Consolas"/>
              </a:rPr>
            </a:br>
            <a:r>
              <a:rPr b="1" lang="en-US" sz="2200">
                <a:solidFill>
                  <a:srgbClr val="0070C0"/>
                </a:solidFill>
                <a:latin typeface="Consolas"/>
                <a:ea typeface="Consolas"/>
                <a:cs typeface="Consolas"/>
                <a:sym typeface="Consolas"/>
              </a:rPr>
              <a:t>			top: 10px; </a:t>
            </a:r>
            <a:br>
              <a:rPr b="1" lang="en-US" sz="2200">
                <a:solidFill>
                  <a:srgbClr val="0070C0"/>
                </a:solidFill>
                <a:latin typeface="Consolas"/>
                <a:ea typeface="Consolas"/>
                <a:cs typeface="Consolas"/>
                <a:sym typeface="Consolas"/>
              </a:rPr>
            </a:br>
            <a:r>
              <a:rPr b="1" lang="en-US" sz="2200">
                <a:solidFill>
                  <a:srgbClr val="0070C0"/>
                </a:solidFill>
                <a:latin typeface="Consolas"/>
                <a:ea typeface="Consolas"/>
                <a:cs typeface="Consolas"/>
                <a:sym typeface="Consolas"/>
              </a:rPr>
              <a:t>			left: 50px;</a:t>
            </a:r>
            <a:br>
              <a:rPr b="1" lang="en-US" sz="2200">
                <a:solidFill>
                  <a:srgbClr val="0070C0"/>
                </a:solidFill>
                <a:latin typeface="Consolas"/>
                <a:ea typeface="Consolas"/>
                <a:cs typeface="Consolas"/>
                <a:sym typeface="Consolas"/>
              </a:rPr>
            </a:br>
            <a:r>
              <a:rPr b="1" lang="en-US" sz="2200">
                <a:solidFill>
                  <a:srgbClr val="0070C0"/>
                </a:solidFill>
                <a:latin typeface="Consolas"/>
                <a:ea typeface="Consolas"/>
                <a:cs typeface="Consolas"/>
                <a:sym typeface="Consolas"/>
              </a:rPr>
              <a:t>			width:150px;</a:t>
            </a:r>
            <a:endParaRPr sz="2200">
              <a:solidFill>
                <a:schemeClr val="dk1"/>
              </a:solidFill>
            </a:endParaRPr>
          </a:p>
          <a:p>
            <a:pPr indent="0" lvl="0" marL="0" rtl="0" algn="l">
              <a:spcBef>
                <a:spcPts val="0"/>
              </a:spcBef>
              <a:spcAft>
                <a:spcPts val="0"/>
              </a:spcAft>
              <a:buNone/>
            </a:pPr>
            <a:r>
              <a:rPr b="1" lang="en-US" sz="2200">
                <a:solidFill>
                  <a:srgbClr val="0070C0"/>
                </a:solidFill>
                <a:latin typeface="Consolas"/>
                <a:ea typeface="Consolas"/>
                <a:cs typeface="Consolas"/>
                <a:sym typeface="Consolas"/>
              </a:rPr>
              <a:t>		   height: 150;</a:t>
            </a:r>
            <a:endParaRPr sz="2200">
              <a:solidFill>
                <a:schemeClr val="dk1"/>
              </a:solidFill>
            </a:endParaRPr>
          </a:p>
          <a:p>
            <a:pPr indent="0" lvl="0" marL="0" rtl="0" algn="l">
              <a:spcBef>
                <a:spcPts val="0"/>
              </a:spcBef>
              <a:spcAft>
                <a:spcPts val="0"/>
              </a:spcAft>
              <a:buNone/>
            </a:pPr>
            <a:r>
              <a:rPr b="1" lang="en-US" sz="2200">
                <a:solidFill>
                  <a:srgbClr val="0070C0"/>
                </a:solidFill>
                <a:latin typeface="Consolas"/>
                <a:ea typeface="Consolas"/>
                <a:cs typeface="Consolas"/>
                <a:sym typeface="Consolas"/>
              </a:rPr>
              <a:t>		   border-radius: 50%;</a:t>
            </a:r>
            <a:br>
              <a:rPr b="1" lang="en-US" sz="2200">
                <a:solidFill>
                  <a:srgbClr val="0070C0"/>
                </a:solidFill>
                <a:latin typeface="Consolas"/>
                <a:ea typeface="Consolas"/>
                <a:cs typeface="Consolas"/>
                <a:sym typeface="Consolas"/>
              </a:rPr>
            </a:br>
            <a:r>
              <a:rPr b="1" lang="en-US" sz="2200">
                <a:solidFill>
                  <a:srgbClr val="0070C0"/>
                </a:solidFill>
                <a:latin typeface="Consolas"/>
                <a:ea typeface="Consolas"/>
                <a:cs typeface="Consolas"/>
                <a:sym typeface="Consolas"/>
              </a:rPr>
              <a:t>			background-color: </a:t>
            </a:r>
            <a:r>
              <a:rPr b="1" lang="en-US" sz="2200">
                <a:solidFill>
                  <a:srgbClr val="0070C0"/>
                </a:solidFill>
                <a:latin typeface="Consolas"/>
                <a:ea typeface="Consolas"/>
                <a:cs typeface="Consolas"/>
                <a:sym typeface="Consolas"/>
              </a:rPr>
              <a:t>green</a:t>
            </a:r>
            <a:r>
              <a:rPr b="1" lang="en-US" sz="2200">
                <a:solidFill>
                  <a:srgbClr val="0070C0"/>
                </a:solidFill>
                <a:latin typeface="Consolas"/>
                <a:ea typeface="Consolas"/>
                <a:cs typeface="Consolas"/>
                <a:sym typeface="Consolas"/>
              </a:rPr>
              <a:t>;</a:t>
            </a:r>
            <a:br>
              <a:rPr b="1" lang="en-US" sz="2200">
                <a:solidFill>
                  <a:srgbClr val="0070C0"/>
                </a:solidFill>
                <a:latin typeface="Consolas"/>
                <a:ea typeface="Consolas"/>
                <a:cs typeface="Consolas"/>
                <a:sym typeface="Consolas"/>
              </a:rPr>
            </a:br>
            <a:r>
              <a:rPr b="1" lang="en-US" sz="2200">
                <a:solidFill>
                  <a:srgbClr val="0070C0"/>
                </a:solidFill>
                <a:latin typeface="Consolas"/>
                <a:ea typeface="Consolas"/>
                <a:cs typeface="Consolas"/>
                <a:sym typeface="Consolas"/>
              </a:rPr>
              <a:t>			}</a:t>
            </a:r>
            <a:endParaRPr b="1" sz="4000">
              <a:solidFill>
                <a:srgbClr val="FF0000"/>
              </a:solidFill>
              <a:latin typeface="Consolas"/>
              <a:ea typeface="Consolas"/>
              <a:cs typeface="Consolas"/>
              <a:sym typeface="Consolas"/>
            </a:endParaRPr>
          </a:p>
        </p:txBody>
      </p:sp>
      <p:sp>
        <p:nvSpPr>
          <p:cNvPr id="337" name="Google Shape;337;p53"/>
          <p:cNvSpPr/>
          <p:nvPr/>
        </p:nvSpPr>
        <p:spPr>
          <a:xfrm>
            <a:off x="614300" y="157850"/>
            <a:ext cx="1699500" cy="1699500"/>
          </a:xfrm>
          <a:prstGeom prst="ellipse">
            <a:avLst/>
          </a:prstGeom>
          <a:solidFill>
            <a:srgbClr val="00B0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5" name="Shape 145"/>
        <p:cNvGrpSpPr/>
        <p:nvPr/>
      </p:nvGrpSpPr>
      <p:grpSpPr>
        <a:xfrm>
          <a:off x="0" y="0"/>
          <a:ext cx="0" cy="0"/>
          <a:chOff x="0" y="0"/>
          <a:chExt cx="0" cy="0"/>
        </a:xfrm>
      </p:grpSpPr>
      <p:sp>
        <p:nvSpPr>
          <p:cNvPr id="146" name="Google Shape;146;p27"/>
          <p:cNvSpPr txBox="1"/>
          <p:nvPr>
            <p:ph type="title"/>
          </p:nvPr>
        </p:nvSpPr>
        <p:spPr>
          <a:xfrm>
            <a:off x="-90108" y="544751"/>
            <a:ext cx="3416968" cy="1455821"/>
          </a:xfrm>
          <a:prstGeom prst="rect">
            <a:avLst/>
          </a:prstGeom>
          <a:noFill/>
          <a:ln>
            <a:noFill/>
          </a:ln>
        </p:spPr>
        <p:txBody>
          <a:bodyPr anchorCtr="0" anchor="ctr" bIns="45700" lIns="91425" spcFirstLastPara="1" rIns="91425" wrap="square" tIns="45700">
            <a:noAutofit/>
          </a:bodyPr>
          <a:lstStyle/>
          <a:p>
            <a:pPr indent="0" lvl="0" marL="0" rtl="0" algn="ctr">
              <a:lnSpc>
                <a:spcPct val="150000"/>
              </a:lnSpc>
              <a:spcBef>
                <a:spcPts val="0"/>
              </a:spcBef>
              <a:spcAft>
                <a:spcPts val="0"/>
              </a:spcAft>
              <a:buClr>
                <a:srgbClr val="0070C0"/>
              </a:buClr>
              <a:buSzPts val="3600"/>
              <a:buFont typeface="Tahoma"/>
              <a:buNone/>
            </a:pPr>
            <a:r>
              <a:rPr b="1" lang="en-US" sz="3600">
                <a:solidFill>
                  <a:srgbClr val="0070C0"/>
                </a:solidFill>
                <a:latin typeface="Tahoma"/>
                <a:ea typeface="Tahoma"/>
                <a:cs typeface="Tahoma"/>
                <a:sym typeface="Tahoma"/>
              </a:rPr>
              <a:t>Creating an HTML file</a:t>
            </a:r>
            <a:endParaRPr/>
          </a:p>
        </p:txBody>
      </p:sp>
      <p:sp>
        <p:nvSpPr>
          <p:cNvPr id="147" name="Google Shape;147;p27"/>
          <p:cNvSpPr txBox="1"/>
          <p:nvPr>
            <p:ph idx="1" type="body"/>
          </p:nvPr>
        </p:nvSpPr>
        <p:spPr>
          <a:xfrm>
            <a:off x="3326860" y="514701"/>
            <a:ext cx="8599252" cy="4322408"/>
          </a:xfrm>
          <a:prstGeom prst="rect">
            <a:avLst/>
          </a:prstGeom>
          <a:noFill/>
          <a:ln>
            <a:noFill/>
          </a:ln>
        </p:spPr>
        <p:txBody>
          <a:bodyPr anchorCtr="0" anchor="t" bIns="45700" lIns="91425" spcFirstLastPara="1" rIns="91425" wrap="square" tIns="45700">
            <a:noAutofit/>
          </a:bodyPr>
          <a:lstStyle/>
          <a:p>
            <a:pPr indent="-292100" lvl="0" marL="342900" marR="0" rtl="0" algn="l">
              <a:lnSpc>
                <a:spcPct val="150000"/>
              </a:lnSpc>
              <a:spcBef>
                <a:spcPts val="0"/>
              </a:spcBef>
              <a:spcAft>
                <a:spcPts val="0"/>
              </a:spcAft>
              <a:buClr>
                <a:schemeClr val="dk1"/>
              </a:buClr>
              <a:buSzPts val="2400"/>
              <a:buFont typeface="Noto Sans Symbols"/>
              <a:buChar char="∙"/>
            </a:pPr>
            <a:r>
              <a:rPr lang="en-US" sz="2400">
                <a:latin typeface="Tahoma"/>
                <a:ea typeface="Tahoma"/>
                <a:cs typeface="Tahoma"/>
                <a:sym typeface="Tahoma"/>
              </a:rPr>
              <a:t>Does </a:t>
            </a:r>
            <a:r>
              <a:rPr b="1" lang="en-US" sz="2400">
                <a:latin typeface="Tahoma"/>
                <a:ea typeface="Tahoma"/>
                <a:cs typeface="Tahoma"/>
                <a:sym typeface="Tahoma"/>
              </a:rPr>
              <a:t>NOT</a:t>
            </a:r>
            <a:r>
              <a:rPr lang="en-US" sz="2400">
                <a:latin typeface="Tahoma"/>
                <a:ea typeface="Tahoma"/>
                <a:cs typeface="Tahoma"/>
                <a:sym typeface="Tahoma"/>
              </a:rPr>
              <a:t> need a server</a:t>
            </a:r>
            <a:endParaRPr sz="2400"/>
          </a:p>
          <a:p>
            <a:pPr indent="-292100" lvl="0" marL="342900" marR="0" rtl="0" algn="l">
              <a:lnSpc>
                <a:spcPct val="150000"/>
              </a:lnSpc>
              <a:spcBef>
                <a:spcPts val="0"/>
              </a:spcBef>
              <a:spcAft>
                <a:spcPts val="0"/>
              </a:spcAft>
              <a:buClr>
                <a:schemeClr val="dk1"/>
              </a:buClr>
              <a:buSzPts val="2400"/>
              <a:buFont typeface="Noto Sans Symbols"/>
              <a:buChar char="∙"/>
            </a:pPr>
            <a:r>
              <a:rPr lang="en-US" sz="2400">
                <a:latin typeface="Tahoma"/>
                <a:ea typeface="Tahoma"/>
                <a:cs typeface="Tahoma"/>
                <a:sym typeface="Tahoma"/>
              </a:rPr>
              <a:t>Files must end with the </a:t>
            </a:r>
            <a:r>
              <a:rPr b="1" lang="en-US" sz="2400">
                <a:latin typeface="Tahoma"/>
                <a:ea typeface="Tahoma"/>
                <a:cs typeface="Tahoma"/>
                <a:sym typeface="Tahoma"/>
              </a:rPr>
              <a:t>.html</a:t>
            </a:r>
            <a:r>
              <a:rPr lang="en-US" sz="2400">
                <a:latin typeface="Tahoma"/>
                <a:ea typeface="Tahoma"/>
                <a:cs typeface="Tahoma"/>
                <a:sym typeface="Tahoma"/>
              </a:rPr>
              <a:t> extension</a:t>
            </a:r>
            <a:endParaRPr sz="2400"/>
          </a:p>
          <a:p>
            <a:pPr indent="-292100" lvl="0" marL="342900" marR="0" rtl="0" algn="l">
              <a:lnSpc>
                <a:spcPct val="150000"/>
              </a:lnSpc>
              <a:spcBef>
                <a:spcPts val="0"/>
              </a:spcBef>
              <a:spcAft>
                <a:spcPts val="0"/>
              </a:spcAft>
              <a:buClr>
                <a:schemeClr val="dk1"/>
              </a:buClr>
              <a:buSzPts val="2400"/>
              <a:buFont typeface="Noto Sans Symbols"/>
              <a:buChar char="∙"/>
            </a:pPr>
            <a:r>
              <a:rPr lang="en-US" sz="2400">
                <a:latin typeface="Tahoma"/>
                <a:ea typeface="Tahoma"/>
                <a:cs typeface="Tahoma"/>
                <a:sym typeface="Tahoma"/>
              </a:rPr>
              <a:t>Runs in a web browser (Chrome, FireFox, etc)</a:t>
            </a:r>
            <a:endParaRPr sz="2400"/>
          </a:p>
          <a:p>
            <a:pPr indent="-292100" lvl="0" marL="342900" marR="0" rtl="0" algn="l">
              <a:lnSpc>
                <a:spcPct val="150000"/>
              </a:lnSpc>
              <a:spcBef>
                <a:spcPts val="0"/>
              </a:spcBef>
              <a:spcAft>
                <a:spcPts val="0"/>
              </a:spcAft>
              <a:buClr>
                <a:schemeClr val="dk1"/>
              </a:buClr>
              <a:buSzPts val="2400"/>
              <a:buFont typeface="Noto Sans Symbols"/>
              <a:buChar char="∙"/>
            </a:pPr>
            <a:r>
              <a:rPr b="1" lang="en-US" sz="2400">
                <a:latin typeface="Tahoma"/>
                <a:ea typeface="Tahoma"/>
                <a:cs typeface="Tahoma"/>
                <a:sym typeface="Tahoma"/>
              </a:rPr>
              <a:t>index.html </a:t>
            </a:r>
            <a:r>
              <a:rPr lang="en-US" sz="2400">
                <a:latin typeface="Tahoma"/>
                <a:ea typeface="Tahoma"/>
                <a:cs typeface="Tahoma"/>
                <a:sym typeface="Tahoma"/>
              </a:rPr>
              <a:t>is the root / home page of a website</a:t>
            </a:r>
            <a:endParaRPr sz="2400">
              <a:latin typeface="Tahoma"/>
              <a:ea typeface="Tahoma"/>
              <a:cs typeface="Tahoma"/>
              <a:sym typeface="Tahoma"/>
            </a:endParaRPr>
          </a:p>
        </p:txBody>
      </p:sp>
      <p:sp>
        <p:nvSpPr>
          <p:cNvPr id="148" name="Google Shape;148;p27"/>
          <p:cNvSpPr txBox="1"/>
          <p:nvPr/>
        </p:nvSpPr>
        <p:spPr>
          <a:xfrm>
            <a:off x="3698700" y="3474614"/>
            <a:ext cx="6770400" cy="2256900"/>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Clr>
                <a:schemeClr val="dk1"/>
              </a:buClr>
              <a:buSzPts val="2400"/>
              <a:buFont typeface="Arial"/>
              <a:buNone/>
            </a:pPr>
            <a:r>
              <a:rPr b="1" i="0" lang="en-US" sz="2400" u="none" cap="none" strike="noStrike">
                <a:solidFill>
                  <a:schemeClr val="dk1"/>
                </a:solidFill>
                <a:latin typeface="Tahoma"/>
                <a:ea typeface="Tahoma"/>
                <a:cs typeface="Tahoma"/>
                <a:sym typeface="Tahoma"/>
              </a:rPr>
              <a:t>http://www.something.com</a:t>
            </a:r>
            <a:endParaRPr/>
          </a:p>
          <a:p>
            <a:pPr indent="0" lvl="1" marL="457177" marR="0" rtl="0" algn="l">
              <a:lnSpc>
                <a:spcPct val="150000"/>
              </a:lnSpc>
              <a:spcBef>
                <a:spcPts val="0"/>
              </a:spcBef>
              <a:spcAft>
                <a:spcPts val="0"/>
              </a:spcAft>
              <a:buClr>
                <a:schemeClr val="dk1"/>
              </a:buClr>
              <a:buSzPts val="2000"/>
              <a:buFont typeface="Arial"/>
              <a:buNone/>
            </a:pPr>
            <a:r>
              <a:rPr b="0" i="0" lang="en-US" sz="2000" u="none" cap="none" strike="noStrike">
                <a:solidFill>
                  <a:schemeClr val="dk1"/>
                </a:solidFill>
                <a:latin typeface="Tahoma"/>
                <a:ea typeface="Tahoma"/>
                <a:cs typeface="Tahoma"/>
                <a:sym typeface="Tahoma"/>
              </a:rPr>
              <a:t>Loads the index.html file</a:t>
            </a:r>
            <a:endParaRPr/>
          </a:p>
          <a:p>
            <a:pPr indent="0" lvl="0" marL="0" marR="0" rtl="0" algn="l">
              <a:lnSpc>
                <a:spcPct val="150000"/>
              </a:lnSpc>
              <a:spcBef>
                <a:spcPts val="0"/>
              </a:spcBef>
              <a:spcAft>
                <a:spcPts val="0"/>
              </a:spcAft>
              <a:buClr>
                <a:schemeClr val="dk1"/>
              </a:buClr>
              <a:buSzPts val="2400"/>
              <a:buFont typeface="Arial"/>
              <a:buNone/>
            </a:pPr>
            <a:r>
              <a:rPr b="1" i="0" lang="en-US" sz="2400" u="none" cap="none" strike="noStrike">
                <a:solidFill>
                  <a:schemeClr val="dk1"/>
                </a:solidFill>
                <a:latin typeface="Tahoma"/>
                <a:ea typeface="Tahoma"/>
                <a:cs typeface="Tahoma"/>
                <a:sym typeface="Tahoma"/>
              </a:rPr>
              <a:t>http://www.something.com/about.html</a:t>
            </a:r>
            <a:endParaRPr/>
          </a:p>
          <a:p>
            <a:pPr indent="0" lvl="1" marL="457177" marR="0" rtl="0" algn="l">
              <a:lnSpc>
                <a:spcPct val="150000"/>
              </a:lnSpc>
              <a:spcBef>
                <a:spcPts val="0"/>
              </a:spcBef>
              <a:spcAft>
                <a:spcPts val="0"/>
              </a:spcAft>
              <a:buClr>
                <a:schemeClr val="dk1"/>
              </a:buClr>
              <a:buSzPts val="2000"/>
              <a:buFont typeface="Arial"/>
              <a:buNone/>
            </a:pPr>
            <a:r>
              <a:rPr b="0" i="0" lang="en-US" sz="2000" u="none" cap="none" strike="noStrike">
                <a:solidFill>
                  <a:schemeClr val="dk1"/>
                </a:solidFill>
                <a:latin typeface="Tahoma"/>
                <a:ea typeface="Tahoma"/>
                <a:cs typeface="Tahoma"/>
                <a:sym typeface="Tahoma"/>
              </a:rPr>
              <a:t>Loads the about.html file</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1" name="Shape 341"/>
        <p:cNvGrpSpPr/>
        <p:nvPr/>
      </p:nvGrpSpPr>
      <p:grpSpPr>
        <a:xfrm>
          <a:off x="0" y="0"/>
          <a:ext cx="0" cy="0"/>
          <a:chOff x="0" y="0"/>
          <a:chExt cx="0" cy="0"/>
        </a:xfrm>
      </p:grpSpPr>
      <p:sp>
        <p:nvSpPr>
          <p:cNvPr id="342" name="Google Shape;342;p54"/>
          <p:cNvSpPr txBox="1"/>
          <p:nvPr>
            <p:ph type="title"/>
          </p:nvPr>
        </p:nvSpPr>
        <p:spPr>
          <a:xfrm>
            <a:off x="1261872" y="365760"/>
            <a:ext cx="8796600" cy="8847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0070C0"/>
              </a:buClr>
              <a:buSzPts val="5400"/>
              <a:buFont typeface="Tahoma"/>
              <a:buNone/>
            </a:pPr>
            <a:r>
              <a:rPr b="1" lang="en-US" sz="5400">
                <a:solidFill>
                  <a:srgbClr val="0070C0"/>
                </a:solidFill>
                <a:latin typeface="Tahoma"/>
                <a:ea typeface="Tahoma"/>
                <a:cs typeface="Tahoma"/>
                <a:sym typeface="Tahoma"/>
              </a:rPr>
              <a:t>CSS3 Rounded Corners</a:t>
            </a:r>
            <a:endParaRPr/>
          </a:p>
        </p:txBody>
      </p:sp>
      <p:sp>
        <p:nvSpPr>
          <p:cNvPr id="343" name="Google Shape;343;p54"/>
          <p:cNvSpPr txBox="1"/>
          <p:nvPr>
            <p:ph idx="1" type="body"/>
          </p:nvPr>
        </p:nvSpPr>
        <p:spPr>
          <a:xfrm>
            <a:off x="726825" y="1290921"/>
            <a:ext cx="10545300" cy="1120200"/>
          </a:xfrm>
          <a:prstGeom prst="rect">
            <a:avLst/>
          </a:prstGeom>
          <a:noFill/>
          <a:ln>
            <a:noFill/>
          </a:ln>
        </p:spPr>
        <p:txBody>
          <a:bodyPr anchorCtr="0" anchor="t" bIns="45700" lIns="91425" spcFirstLastPara="1" rIns="91425" wrap="square" tIns="45700">
            <a:noAutofit/>
          </a:bodyPr>
          <a:lstStyle/>
          <a:p>
            <a:pPr indent="-228600" lvl="0" marL="228588" rtl="0" algn="l">
              <a:lnSpc>
                <a:spcPct val="90000"/>
              </a:lnSpc>
              <a:spcBef>
                <a:spcPts val="0"/>
              </a:spcBef>
              <a:spcAft>
                <a:spcPts val="0"/>
              </a:spcAft>
              <a:buClr>
                <a:schemeClr val="dk1"/>
              </a:buClr>
              <a:buSzPts val="3600"/>
              <a:buChar char="•"/>
            </a:pPr>
            <a:r>
              <a:rPr lang="en-US" sz="3600">
                <a:latin typeface="Arial"/>
                <a:ea typeface="Arial"/>
                <a:cs typeface="Arial"/>
                <a:sym typeface="Arial"/>
              </a:rPr>
              <a:t>With the CSS3 border-radius property, you can give any element "rounded corners".</a:t>
            </a:r>
            <a:endParaRPr/>
          </a:p>
          <a:p>
            <a:pPr indent="0" lvl="0" marL="0" rtl="0" algn="l">
              <a:lnSpc>
                <a:spcPct val="90000"/>
              </a:lnSpc>
              <a:spcBef>
                <a:spcPts val="1000"/>
              </a:spcBef>
              <a:spcAft>
                <a:spcPts val="0"/>
              </a:spcAft>
              <a:buClr>
                <a:schemeClr val="dk1"/>
              </a:buClr>
              <a:buSzPts val="3200"/>
              <a:buNone/>
            </a:pPr>
            <a:r>
              <a:t/>
            </a:r>
            <a:endParaRPr sz="3200"/>
          </a:p>
          <a:p>
            <a:pPr indent="0" lvl="0" marL="0" rtl="0" algn="l">
              <a:lnSpc>
                <a:spcPct val="90000"/>
              </a:lnSpc>
              <a:spcBef>
                <a:spcPts val="1000"/>
              </a:spcBef>
              <a:spcAft>
                <a:spcPts val="0"/>
              </a:spcAft>
              <a:buClr>
                <a:schemeClr val="dk1"/>
              </a:buClr>
              <a:buSzPts val="3200"/>
              <a:buNone/>
            </a:pPr>
            <a:r>
              <a:t/>
            </a:r>
            <a:endParaRPr sz="3200"/>
          </a:p>
        </p:txBody>
      </p:sp>
      <p:sp>
        <p:nvSpPr>
          <p:cNvPr id="344" name="Google Shape;344;p54"/>
          <p:cNvSpPr txBox="1"/>
          <p:nvPr/>
        </p:nvSpPr>
        <p:spPr>
          <a:xfrm>
            <a:off x="1079000" y="2886423"/>
            <a:ext cx="8560500" cy="3430200"/>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2000" u="none" cap="none" strike="noStrike">
                <a:solidFill>
                  <a:srgbClr val="FF0000"/>
                </a:solidFill>
                <a:latin typeface="Consolas"/>
                <a:ea typeface="Consolas"/>
                <a:cs typeface="Consolas"/>
                <a:sym typeface="Consolas"/>
              </a:rPr>
              <a:t>div</a:t>
            </a:r>
            <a:r>
              <a:rPr b="1" i="0" lang="en-US" sz="2000" u="none" cap="none" strike="noStrike">
                <a:solidFill>
                  <a:srgbClr val="0070C0"/>
                </a:solidFill>
                <a:latin typeface="Consolas"/>
                <a:ea typeface="Consolas"/>
                <a:cs typeface="Consolas"/>
                <a:sym typeface="Consolas"/>
              </a:rPr>
              <a:t>{	width: 200px;</a:t>
            </a:r>
            <a:endParaRPr sz="2000"/>
          </a:p>
          <a:p>
            <a:pPr indent="0" lvl="0" marL="0" marR="0" rtl="0" algn="l">
              <a:spcBef>
                <a:spcPts val="0"/>
              </a:spcBef>
              <a:spcAft>
                <a:spcPts val="0"/>
              </a:spcAft>
              <a:buNone/>
            </a:pPr>
            <a:r>
              <a:rPr b="1" lang="en-US" sz="2000">
                <a:solidFill>
                  <a:srgbClr val="0070C0"/>
                </a:solidFill>
                <a:latin typeface="Consolas"/>
                <a:ea typeface="Consolas"/>
                <a:cs typeface="Consolas"/>
                <a:sym typeface="Consolas"/>
              </a:rPr>
              <a:t>		height: 300;</a:t>
            </a:r>
            <a:endParaRPr sz="2000"/>
          </a:p>
          <a:p>
            <a:pPr indent="0" lvl="0" marL="0" marR="0" rtl="0" algn="l">
              <a:spcBef>
                <a:spcPts val="0"/>
              </a:spcBef>
              <a:spcAft>
                <a:spcPts val="0"/>
              </a:spcAft>
              <a:buNone/>
            </a:pPr>
            <a:r>
              <a:rPr b="1" lang="en-US" sz="2000">
                <a:solidFill>
                  <a:srgbClr val="0070C0"/>
                </a:solidFill>
                <a:latin typeface="Consolas"/>
                <a:ea typeface="Consolas"/>
                <a:cs typeface="Consolas"/>
                <a:sym typeface="Consolas"/>
              </a:rPr>
              <a:t>		border-radius:25px;</a:t>
            </a:r>
            <a:br>
              <a:rPr b="1" lang="en-US" sz="2000">
                <a:solidFill>
                  <a:srgbClr val="0070C0"/>
                </a:solidFill>
                <a:latin typeface="Consolas"/>
                <a:ea typeface="Consolas"/>
                <a:cs typeface="Consolas"/>
                <a:sym typeface="Consolas"/>
              </a:rPr>
            </a:br>
            <a:r>
              <a:rPr b="1" lang="en-US" sz="2000">
                <a:solidFill>
                  <a:srgbClr val="0070C0"/>
                </a:solidFill>
                <a:latin typeface="Consolas"/>
                <a:ea typeface="Consolas"/>
                <a:cs typeface="Consolas"/>
                <a:sym typeface="Consolas"/>
              </a:rPr>
              <a:t>		</a:t>
            </a:r>
            <a:r>
              <a:rPr b="1" lang="en-US" sz="2000">
                <a:solidFill>
                  <a:srgbClr val="0070C0"/>
                </a:solidFill>
                <a:latin typeface="Consolas"/>
                <a:ea typeface="Consolas"/>
                <a:cs typeface="Consolas"/>
                <a:sym typeface="Consolas"/>
              </a:rPr>
              <a:t>background-color: green;</a:t>
            </a:r>
            <a:r>
              <a:rPr b="1" lang="en-US" sz="2000">
                <a:solidFill>
                  <a:srgbClr val="0070C0"/>
                </a:solidFill>
                <a:latin typeface="Consolas"/>
                <a:ea typeface="Consolas"/>
                <a:cs typeface="Consolas"/>
                <a:sym typeface="Consolas"/>
              </a:rPr>
              <a:t>	</a:t>
            </a:r>
            <a:br>
              <a:rPr b="1" lang="en-US" sz="2000">
                <a:solidFill>
                  <a:srgbClr val="0070C0"/>
                </a:solidFill>
                <a:latin typeface="Consolas"/>
                <a:ea typeface="Consolas"/>
                <a:cs typeface="Consolas"/>
                <a:sym typeface="Consolas"/>
              </a:rPr>
            </a:br>
            <a:r>
              <a:rPr b="1" lang="en-US" sz="2000">
                <a:solidFill>
                  <a:srgbClr val="0070C0"/>
                </a:solidFill>
                <a:latin typeface="Consolas"/>
                <a:ea typeface="Consolas"/>
                <a:cs typeface="Consolas"/>
                <a:sym typeface="Consolas"/>
              </a:rPr>
              <a:t>}</a:t>
            </a:r>
            <a:endParaRPr sz="2000"/>
          </a:p>
        </p:txBody>
      </p:sp>
      <p:sp>
        <p:nvSpPr>
          <p:cNvPr id="345" name="Google Shape;345;p54"/>
          <p:cNvSpPr/>
          <p:nvPr/>
        </p:nvSpPr>
        <p:spPr>
          <a:xfrm>
            <a:off x="6978325" y="3091550"/>
            <a:ext cx="2150700" cy="2271000"/>
          </a:xfrm>
          <a:prstGeom prst="roundRect">
            <a:avLst>
              <a:gd fmla="val 16667" name="adj"/>
            </a:avLst>
          </a:prstGeom>
          <a:solidFill>
            <a:srgbClr val="00B0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9" name="Shape 349"/>
        <p:cNvGrpSpPr/>
        <p:nvPr/>
      </p:nvGrpSpPr>
      <p:grpSpPr>
        <a:xfrm>
          <a:off x="0" y="0"/>
          <a:ext cx="0" cy="0"/>
          <a:chOff x="0" y="0"/>
          <a:chExt cx="0" cy="0"/>
        </a:xfrm>
      </p:grpSpPr>
      <p:sp>
        <p:nvSpPr>
          <p:cNvPr id="350" name="Google Shape;350;p55"/>
          <p:cNvSpPr txBox="1"/>
          <p:nvPr>
            <p:ph type="title"/>
          </p:nvPr>
        </p:nvSpPr>
        <p:spPr>
          <a:xfrm>
            <a:off x="1261872" y="365760"/>
            <a:ext cx="8796600" cy="8847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0070C0"/>
              </a:buClr>
              <a:buSzPts val="5400"/>
              <a:buFont typeface="Tahoma"/>
              <a:buNone/>
            </a:pPr>
            <a:r>
              <a:rPr b="1" lang="en-US" sz="5400">
                <a:solidFill>
                  <a:srgbClr val="0070C0"/>
                </a:solidFill>
                <a:latin typeface="Tahoma"/>
                <a:ea typeface="Tahoma"/>
                <a:cs typeface="Tahoma"/>
                <a:sym typeface="Tahoma"/>
              </a:rPr>
              <a:t>CSS3 Backgrounds</a:t>
            </a:r>
            <a:endParaRPr/>
          </a:p>
        </p:txBody>
      </p:sp>
      <p:sp>
        <p:nvSpPr>
          <p:cNvPr id="351" name="Google Shape;351;p55"/>
          <p:cNvSpPr txBox="1"/>
          <p:nvPr>
            <p:ph idx="1" type="body"/>
          </p:nvPr>
        </p:nvSpPr>
        <p:spPr>
          <a:xfrm>
            <a:off x="726832" y="1290920"/>
            <a:ext cx="10545300" cy="5392500"/>
          </a:xfrm>
          <a:prstGeom prst="rect">
            <a:avLst/>
          </a:prstGeom>
          <a:noFill/>
          <a:ln>
            <a:noFill/>
          </a:ln>
        </p:spPr>
        <p:txBody>
          <a:bodyPr anchorCtr="0" anchor="t" bIns="45700" lIns="91425" spcFirstLastPara="1" rIns="91425" wrap="square" tIns="45700">
            <a:noAutofit/>
          </a:bodyPr>
          <a:lstStyle/>
          <a:p>
            <a:pPr indent="-228600" lvl="0" marL="228588" rtl="0" algn="l">
              <a:lnSpc>
                <a:spcPct val="90000"/>
              </a:lnSpc>
              <a:spcBef>
                <a:spcPts val="0"/>
              </a:spcBef>
              <a:spcAft>
                <a:spcPts val="0"/>
              </a:spcAft>
              <a:buClr>
                <a:schemeClr val="dk1"/>
              </a:buClr>
              <a:buSzPts val="3600"/>
              <a:buChar char="•"/>
            </a:pPr>
            <a:r>
              <a:rPr lang="en-US" sz="3600">
                <a:latin typeface="Arial"/>
                <a:ea typeface="Arial"/>
                <a:cs typeface="Arial"/>
                <a:sym typeface="Arial"/>
              </a:rPr>
              <a:t>CSS background-image property configures a background image.</a:t>
            </a:r>
            <a:endParaRPr/>
          </a:p>
          <a:p>
            <a:pPr indent="0" lvl="0" marL="0" rtl="0" algn="l">
              <a:lnSpc>
                <a:spcPct val="90000"/>
              </a:lnSpc>
              <a:spcBef>
                <a:spcPts val="1000"/>
              </a:spcBef>
              <a:spcAft>
                <a:spcPts val="0"/>
              </a:spcAft>
              <a:buClr>
                <a:schemeClr val="dk1"/>
              </a:buClr>
              <a:buSzPts val="3200"/>
              <a:buNone/>
            </a:pPr>
            <a:r>
              <a:t/>
            </a:r>
            <a:endParaRPr sz="3200"/>
          </a:p>
          <a:p>
            <a:pPr indent="0" lvl="0" marL="0" rtl="0" algn="l">
              <a:lnSpc>
                <a:spcPct val="90000"/>
              </a:lnSpc>
              <a:spcBef>
                <a:spcPts val="1000"/>
              </a:spcBef>
              <a:spcAft>
                <a:spcPts val="0"/>
              </a:spcAft>
              <a:buClr>
                <a:schemeClr val="dk1"/>
              </a:buClr>
              <a:buSzPts val="3200"/>
              <a:buNone/>
            </a:pPr>
            <a:r>
              <a:t/>
            </a:r>
            <a:endParaRPr sz="3200"/>
          </a:p>
        </p:txBody>
      </p:sp>
      <p:sp>
        <p:nvSpPr>
          <p:cNvPr id="352" name="Google Shape;352;p55"/>
          <p:cNvSpPr txBox="1"/>
          <p:nvPr/>
        </p:nvSpPr>
        <p:spPr>
          <a:xfrm>
            <a:off x="511444" y="2886428"/>
            <a:ext cx="11360400" cy="1938900"/>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000">
                <a:solidFill>
                  <a:srgbClr val="FF0000"/>
                </a:solidFill>
                <a:latin typeface="Consolas"/>
                <a:ea typeface="Consolas"/>
                <a:cs typeface="Consolas"/>
                <a:sym typeface="Consolas"/>
              </a:rPr>
              <a:t>div</a:t>
            </a:r>
            <a:r>
              <a:rPr b="1" lang="en-US" sz="4000">
                <a:solidFill>
                  <a:srgbClr val="0070C0"/>
                </a:solidFill>
                <a:latin typeface="Consolas"/>
                <a:ea typeface="Consolas"/>
                <a:cs typeface="Consolas"/>
                <a:sym typeface="Consolas"/>
              </a:rPr>
              <a:t>{	background-image: url(image.jpg);</a:t>
            </a:r>
            <a:endParaRPr/>
          </a:p>
          <a:p>
            <a:pPr indent="0" lvl="0" marL="0" marR="0" rtl="0" algn="l">
              <a:spcBef>
                <a:spcPts val="0"/>
              </a:spcBef>
              <a:spcAft>
                <a:spcPts val="0"/>
              </a:spcAft>
              <a:buNone/>
            </a:pPr>
            <a:r>
              <a:rPr b="1" lang="en-US" sz="4000">
                <a:solidFill>
                  <a:srgbClr val="0070C0"/>
                </a:solidFill>
                <a:latin typeface="Consolas"/>
                <a:ea typeface="Consolas"/>
                <a:cs typeface="Consolas"/>
                <a:sym typeface="Consolas"/>
              </a:rPr>
              <a:t>	</a:t>
            </a:r>
            <a:endParaRPr/>
          </a:p>
          <a:p>
            <a:pPr indent="0" lvl="0" marL="0" marR="0" rtl="0" algn="l">
              <a:spcBef>
                <a:spcPts val="0"/>
              </a:spcBef>
              <a:spcAft>
                <a:spcPts val="0"/>
              </a:spcAft>
              <a:buNone/>
            </a:pPr>
            <a:r>
              <a:rPr b="1" lang="en-US" sz="4000">
                <a:solidFill>
                  <a:srgbClr val="0070C0"/>
                </a:solidFill>
                <a:latin typeface="Consolas"/>
                <a:ea typeface="Consolas"/>
                <a:cs typeface="Consolas"/>
                <a:sym typeface="Consolas"/>
              </a:rPr>
              <a:t>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6" name="Shape 356"/>
        <p:cNvGrpSpPr/>
        <p:nvPr/>
      </p:nvGrpSpPr>
      <p:grpSpPr>
        <a:xfrm>
          <a:off x="0" y="0"/>
          <a:ext cx="0" cy="0"/>
          <a:chOff x="0" y="0"/>
          <a:chExt cx="0" cy="0"/>
        </a:xfrm>
      </p:grpSpPr>
      <p:sp>
        <p:nvSpPr>
          <p:cNvPr id="357" name="Google Shape;357;p56"/>
          <p:cNvSpPr txBox="1"/>
          <p:nvPr>
            <p:ph type="title"/>
          </p:nvPr>
        </p:nvSpPr>
        <p:spPr>
          <a:xfrm>
            <a:off x="1261872" y="365760"/>
            <a:ext cx="8796600" cy="8847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0070C0"/>
              </a:buClr>
              <a:buSzPts val="5400"/>
              <a:buFont typeface="Tahoma"/>
              <a:buNone/>
            </a:pPr>
            <a:r>
              <a:rPr b="1" lang="en-US" sz="5400">
                <a:solidFill>
                  <a:srgbClr val="0070C0"/>
                </a:solidFill>
                <a:latin typeface="Tahoma"/>
                <a:ea typeface="Tahoma"/>
                <a:cs typeface="Tahoma"/>
                <a:sym typeface="Tahoma"/>
              </a:rPr>
              <a:t>CSS3 Backgrounds</a:t>
            </a:r>
            <a:endParaRPr/>
          </a:p>
        </p:txBody>
      </p:sp>
      <p:sp>
        <p:nvSpPr>
          <p:cNvPr id="358" name="Google Shape;358;p56"/>
          <p:cNvSpPr txBox="1"/>
          <p:nvPr>
            <p:ph idx="1" type="body"/>
          </p:nvPr>
        </p:nvSpPr>
        <p:spPr>
          <a:xfrm>
            <a:off x="726832" y="1290920"/>
            <a:ext cx="10545300" cy="5392500"/>
          </a:xfrm>
          <a:prstGeom prst="rect">
            <a:avLst/>
          </a:prstGeom>
          <a:noFill/>
          <a:ln>
            <a:noFill/>
          </a:ln>
        </p:spPr>
        <p:txBody>
          <a:bodyPr anchorCtr="0" anchor="t" bIns="45700" lIns="91425" spcFirstLastPara="1" rIns="91425" wrap="square" tIns="45700">
            <a:noAutofit/>
          </a:bodyPr>
          <a:lstStyle/>
          <a:p>
            <a:pPr indent="-228600" lvl="0" marL="228588" rtl="0" algn="l">
              <a:lnSpc>
                <a:spcPct val="90000"/>
              </a:lnSpc>
              <a:spcBef>
                <a:spcPts val="0"/>
              </a:spcBef>
              <a:spcAft>
                <a:spcPts val="0"/>
              </a:spcAft>
              <a:buClr>
                <a:schemeClr val="dk1"/>
              </a:buClr>
              <a:buSzPts val="3600"/>
              <a:buChar char="•"/>
            </a:pPr>
            <a:r>
              <a:rPr lang="en-US" sz="3600">
                <a:latin typeface="Arial"/>
                <a:ea typeface="Arial"/>
                <a:cs typeface="Arial"/>
                <a:sym typeface="Arial"/>
              </a:rPr>
              <a:t>CSS background-repeat property configures the behavior of an image.</a:t>
            </a:r>
            <a:endParaRPr/>
          </a:p>
          <a:p>
            <a:pPr indent="0" lvl="0" marL="0" rtl="0" algn="l">
              <a:lnSpc>
                <a:spcPct val="90000"/>
              </a:lnSpc>
              <a:spcBef>
                <a:spcPts val="1000"/>
              </a:spcBef>
              <a:spcAft>
                <a:spcPts val="0"/>
              </a:spcAft>
              <a:buClr>
                <a:schemeClr val="dk1"/>
              </a:buClr>
              <a:buSzPts val="3200"/>
              <a:buNone/>
            </a:pPr>
            <a:r>
              <a:t/>
            </a:r>
            <a:endParaRPr sz="3200"/>
          </a:p>
          <a:p>
            <a:pPr indent="0" lvl="0" marL="0" rtl="0" algn="l">
              <a:lnSpc>
                <a:spcPct val="90000"/>
              </a:lnSpc>
              <a:spcBef>
                <a:spcPts val="1000"/>
              </a:spcBef>
              <a:spcAft>
                <a:spcPts val="0"/>
              </a:spcAft>
              <a:buClr>
                <a:schemeClr val="dk1"/>
              </a:buClr>
              <a:buSzPts val="3200"/>
              <a:buNone/>
            </a:pPr>
            <a:r>
              <a:t/>
            </a:r>
            <a:endParaRPr sz="3200"/>
          </a:p>
        </p:txBody>
      </p:sp>
      <p:sp>
        <p:nvSpPr>
          <p:cNvPr id="359" name="Google Shape;359;p56"/>
          <p:cNvSpPr txBox="1"/>
          <p:nvPr/>
        </p:nvSpPr>
        <p:spPr>
          <a:xfrm>
            <a:off x="511444" y="2886428"/>
            <a:ext cx="11360400" cy="2554500"/>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000">
                <a:solidFill>
                  <a:srgbClr val="FF0000"/>
                </a:solidFill>
                <a:latin typeface="Consolas"/>
                <a:ea typeface="Consolas"/>
                <a:cs typeface="Consolas"/>
                <a:sym typeface="Consolas"/>
              </a:rPr>
              <a:t>div</a:t>
            </a:r>
            <a:r>
              <a:rPr b="1" lang="en-US" sz="4000">
                <a:solidFill>
                  <a:srgbClr val="0070C0"/>
                </a:solidFill>
                <a:latin typeface="Consolas"/>
                <a:ea typeface="Consolas"/>
                <a:cs typeface="Consolas"/>
                <a:sym typeface="Consolas"/>
              </a:rPr>
              <a:t>{	background-image: url(image.jpg);</a:t>
            </a:r>
            <a:endParaRPr/>
          </a:p>
          <a:p>
            <a:pPr indent="0" lvl="0" marL="0" marR="0" rtl="0" algn="l">
              <a:spcBef>
                <a:spcPts val="0"/>
              </a:spcBef>
              <a:spcAft>
                <a:spcPts val="0"/>
              </a:spcAft>
              <a:buNone/>
            </a:pPr>
            <a:r>
              <a:rPr b="1" lang="en-US" sz="4000">
                <a:solidFill>
                  <a:srgbClr val="0070C0"/>
                </a:solidFill>
                <a:latin typeface="Consolas"/>
                <a:ea typeface="Consolas"/>
                <a:cs typeface="Consolas"/>
                <a:sym typeface="Consolas"/>
              </a:rPr>
              <a:t>		background-repeat: no-repeat;</a:t>
            </a:r>
            <a:endParaRPr/>
          </a:p>
          <a:p>
            <a:pPr indent="0" lvl="0" marL="0" marR="0" rtl="0" algn="l">
              <a:spcBef>
                <a:spcPts val="0"/>
              </a:spcBef>
              <a:spcAft>
                <a:spcPts val="0"/>
              </a:spcAft>
              <a:buNone/>
            </a:pPr>
            <a:r>
              <a:t/>
            </a:r>
            <a:endParaRPr b="1" sz="4000">
              <a:solidFill>
                <a:srgbClr val="0070C0"/>
              </a:solidFill>
              <a:latin typeface="Consolas"/>
              <a:ea typeface="Consolas"/>
              <a:cs typeface="Consolas"/>
              <a:sym typeface="Consolas"/>
            </a:endParaRPr>
          </a:p>
          <a:p>
            <a:pPr indent="0" lvl="0" marL="0" marR="0" rtl="0" algn="l">
              <a:spcBef>
                <a:spcPts val="0"/>
              </a:spcBef>
              <a:spcAft>
                <a:spcPts val="0"/>
              </a:spcAft>
              <a:buNone/>
            </a:pPr>
            <a:r>
              <a:rPr b="1" lang="en-US" sz="4000">
                <a:solidFill>
                  <a:srgbClr val="0070C0"/>
                </a:solidFill>
                <a:latin typeface="Consolas"/>
                <a:ea typeface="Consolas"/>
                <a:cs typeface="Consolas"/>
                <a:sym typeface="Consolas"/>
              </a:rPr>
              <a:t>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3" name="Shape 363"/>
        <p:cNvGrpSpPr/>
        <p:nvPr/>
      </p:nvGrpSpPr>
      <p:grpSpPr>
        <a:xfrm>
          <a:off x="0" y="0"/>
          <a:ext cx="0" cy="0"/>
          <a:chOff x="0" y="0"/>
          <a:chExt cx="0" cy="0"/>
        </a:xfrm>
      </p:grpSpPr>
      <p:sp>
        <p:nvSpPr>
          <p:cNvPr id="364" name="Google Shape;364;p57"/>
          <p:cNvSpPr txBox="1"/>
          <p:nvPr>
            <p:ph type="title"/>
          </p:nvPr>
        </p:nvSpPr>
        <p:spPr>
          <a:xfrm>
            <a:off x="1261872" y="365760"/>
            <a:ext cx="8796600" cy="8847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0070C0"/>
              </a:buClr>
              <a:buSzPts val="5400"/>
              <a:buFont typeface="Tahoma"/>
              <a:buNone/>
            </a:pPr>
            <a:r>
              <a:rPr b="1" lang="en-US" sz="5400">
                <a:solidFill>
                  <a:srgbClr val="0070C0"/>
                </a:solidFill>
                <a:latin typeface="Tahoma"/>
                <a:ea typeface="Tahoma"/>
                <a:cs typeface="Tahoma"/>
                <a:sym typeface="Tahoma"/>
              </a:rPr>
              <a:t>CSS3 Background Size</a:t>
            </a:r>
            <a:endParaRPr/>
          </a:p>
        </p:txBody>
      </p:sp>
      <p:sp>
        <p:nvSpPr>
          <p:cNvPr id="365" name="Google Shape;365;p57"/>
          <p:cNvSpPr txBox="1"/>
          <p:nvPr>
            <p:ph idx="1" type="body"/>
          </p:nvPr>
        </p:nvSpPr>
        <p:spPr>
          <a:xfrm>
            <a:off x="726832" y="1290920"/>
            <a:ext cx="10545300" cy="5392500"/>
          </a:xfrm>
          <a:prstGeom prst="rect">
            <a:avLst/>
          </a:prstGeom>
          <a:noFill/>
          <a:ln>
            <a:noFill/>
          </a:ln>
        </p:spPr>
        <p:txBody>
          <a:bodyPr anchorCtr="0" anchor="t" bIns="45700" lIns="91425" spcFirstLastPara="1" rIns="91425" wrap="square" tIns="45700">
            <a:noAutofit/>
          </a:bodyPr>
          <a:lstStyle/>
          <a:p>
            <a:pPr indent="-228600" lvl="0" marL="228588" rtl="0" algn="l">
              <a:lnSpc>
                <a:spcPct val="90000"/>
              </a:lnSpc>
              <a:spcBef>
                <a:spcPts val="0"/>
              </a:spcBef>
              <a:spcAft>
                <a:spcPts val="0"/>
              </a:spcAft>
              <a:buClr>
                <a:schemeClr val="dk1"/>
              </a:buClr>
              <a:buSzPts val="3600"/>
              <a:buChar char="•"/>
            </a:pPr>
            <a:r>
              <a:rPr lang="en-US" sz="3600">
                <a:latin typeface="Arial"/>
                <a:ea typeface="Arial"/>
                <a:cs typeface="Arial"/>
                <a:sym typeface="Arial"/>
              </a:rPr>
              <a:t>The CSS3 background-size property allows you to specify the size of background images.</a:t>
            </a:r>
            <a:endParaRPr sz="3200"/>
          </a:p>
          <a:p>
            <a:pPr indent="0" lvl="0" marL="0" rtl="0" algn="l">
              <a:lnSpc>
                <a:spcPct val="90000"/>
              </a:lnSpc>
              <a:spcBef>
                <a:spcPts val="1000"/>
              </a:spcBef>
              <a:spcAft>
                <a:spcPts val="0"/>
              </a:spcAft>
              <a:buClr>
                <a:schemeClr val="dk1"/>
              </a:buClr>
              <a:buSzPts val="3200"/>
              <a:buNone/>
            </a:pPr>
            <a:r>
              <a:t/>
            </a:r>
            <a:endParaRPr sz="3200"/>
          </a:p>
        </p:txBody>
      </p:sp>
      <p:sp>
        <p:nvSpPr>
          <p:cNvPr id="366" name="Google Shape;366;p57"/>
          <p:cNvSpPr txBox="1"/>
          <p:nvPr/>
        </p:nvSpPr>
        <p:spPr>
          <a:xfrm>
            <a:off x="511444" y="2886428"/>
            <a:ext cx="11360400" cy="3170100"/>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000">
                <a:solidFill>
                  <a:srgbClr val="FF0000"/>
                </a:solidFill>
                <a:latin typeface="Consolas"/>
                <a:ea typeface="Consolas"/>
                <a:cs typeface="Consolas"/>
                <a:sym typeface="Consolas"/>
              </a:rPr>
              <a:t>div</a:t>
            </a:r>
            <a:r>
              <a:rPr b="1" lang="en-US" sz="4000">
                <a:solidFill>
                  <a:srgbClr val="0070C0"/>
                </a:solidFill>
                <a:latin typeface="Consolas"/>
                <a:ea typeface="Consolas"/>
                <a:cs typeface="Consolas"/>
                <a:sym typeface="Consolas"/>
              </a:rPr>
              <a:t>{	background-image: url(image.jpg);</a:t>
            </a:r>
            <a:endParaRPr/>
          </a:p>
          <a:p>
            <a:pPr indent="0" lvl="0" marL="0" marR="0" rtl="0" algn="l">
              <a:spcBef>
                <a:spcPts val="0"/>
              </a:spcBef>
              <a:spcAft>
                <a:spcPts val="0"/>
              </a:spcAft>
              <a:buNone/>
            </a:pPr>
            <a:r>
              <a:rPr b="1" lang="en-US" sz="4000">
                <a:solidFill>
                  <a:srgbClr val="0070C0"/>
                </a:solidFill>
                <a:latin typeface="Consolas"/>
                <a:ea typeface="Consolas"/>
                <a:cs typeface="Consolas"/>
                <a:sym typeface="Consolas"/>
              </a:rPr>
              <a:t>		background-repeat: no-repeat;</a:t>
            </a:r>
            <a:endParaRPr/>
          </a:p>
          <a:p>
            <a:pPr indent="0" lvl="0" marL="0" marR="0" rtl="0" algn="l">
              <a:spcBef>
                <a:spcPts val="0"/>
              </a:spcBef>
              <a:spcAft>
                <a:spcPts val="0"/>
              </a:spcAft>
              <a:buNone/>
            </a:pPr>
            <a:r>
              <a:rPr b="1" lang="en-US" sz="4000">
                <a:solidFill>
                  <a:srgbClr val="0070C0"/>
                </a:solidFill>
                <a:latin typeface="Consolas"/>
                <a:ea typeface="Consolas"/>
                <a:cs typeface="Consolas"/>
                <a:sym typeface="Consolas"/>
              </a:rPr>
              <a:t>		Background-size: 100px 80px;</a:t>
            </a:r>
            <a:endParaRPr/>
          </a:p>
          <a:p>
            <a:pPr indent="0" lvl="0" marL="0" marR="0" rtl="0" algn="l">
              <a:spcBef>
                <a:spcPts val="0"/>
              </a:spcBef>
              <a:spcAft>
                <a:spcPts val="0"/>
              </a:spcAft>
              <a:buNone/>
            </a:pPr>
            <a:r>
              <a:t/>
            </a:r>
            <a:endParaRPr b="1" sz="4000">
              <a:solidFill>
                <a:srgbClr val="0070C0"/>
              </a:solidFill>
              <a:latin typeface="Consolas"/>
              <a:ea typeface="Consolas"/>
              <a:cs typeface="Consolas"/>
              <a:sym typeface="Consolas"/>
            </a:endParaRPr>
          </a:p>
          <a:p>
            <a:pPr indent="0" lvl="0" marL="0" marR="0" rtl="0" algn="l">
              <a:spcBef>
                <a:spcPts val="0"/>
              </a:spcBef>
              <a:spcAft>
                <a:spcPts val="0"/>
              </a:spcAft>
              <a:buNone/>
            </a:pPr>
            <a:r>
              <a:rPr b="1" lang="en-US" sz="4000">
                <a:solidFill>
                  <a:srgbClr val="0070C0"/>
                </a:solidFill>
                <a:latin typeface="Consolas"/>
                <a:ea typeface="Consolas"/>
                <a:cs typeface="Consolas"/>
                <a:sym typeface="Consolas"/>
              </a:rPr>
              <a:t>		}</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0" name="Shape 370"/>
        <p:cNvGrpSpPr/>
        <p:nvPr/>
      </p:nvGrpSpPr>
      <p:grpSpPr>
        <a:xfrm>
          <a:off x="0" y="0"/>
          <a:ext cx="0" cy="0"/>
          <a:chOff x="0" y="0"/>
          <a:chExt cx="0" cy="0"/>
        </a:xfrm>
      </p:grpSpPr>
      <p:sp>
        <p:nvSpPr>
          <p:cNvPr id="371" name="Google Shape;371;p58"/>
          <p:cNvSpPr txBox="1"/>
          <p:nvPr>
            <p:ph type="title"/>
          </p:nvPr>
        </p:nvSpPr>
        <p:spPr>
          <a:xfrm>
            <a:off x="1261872" y="365760"/>
            <a:ext cx="8796600" cy="8847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0070C0"/>
              </a:buClr>
              <a:buSzPts val="5400"/>
              <a:buFont typeface="Tahoma"/>
              <a:buNone/>
            </a:pPr>
            <a:r>
              <a:rPr b="1" lang="en-US" sz="5400">
                <a:solidFill>
                  <a:srgbClr val="0070C0"/>
                </a:solidFill>
                <a:latin typeface="Tahoma"/>
                <a:ea typeface="Tahoma"/>
                <a:cs typeface="Tahoma"/>
                <a:sym typeface="Tahoma"/>
              </a:rPr>
              <a:t>CSS3 Colors</a:t>
            </a:r>
            <a:endParaRPr/>
          </a:p>
        </p:txBody>
      </p:sp>
      <p:sp>
        <p:nvSpPr>
          <p:cNvPr id="372" name="Google Shape;372;p58"/>
          <p:cNvSpPr txBox="1"/>
          <p:nvPr>
            <p:ph idx="1" type="body"/>
          </p:nvPr>
        </p:nvSpPr>
        <p:spPr>
          <a:xfrm>
            <a:off x="726832" y="1290920"/>
            <a:ext cx="10545300" cy="5392500"/>
          </a:xfrm>
          <a:prstGeom prst="rect">
            <a:avLst/>
          </a:prstGeom>
          <a:noFill/>
          <a:ln>
            <a:noFill/>
          </a:ln>
        </p:spPr>
        <p:txBody>
          <a:bodyPr anchorCtr="0" anchor="t" bIns="45700" lIns="91425" spcFirstLastPara="1" rIns="91425" wrap="square" tIns="45700">
            <a:noAutofit/>
          </a:bodyPr>
          <a:lstStyle/>
          <a:p>
            <a:pPr indent="-228600" lvl="0" marL="228588" rtl="0" algn="l">
              <a:lnSpc>
                <a:spcPct val="90000"/>
              </a:lnSpc>
              <a:spcBef>
                <a:spcPts val="0"/>
              </a:spcBef>
              <a:spcAft>
                <a:spcPts val="0"/>
              </a:spcAft>
              <a:buClr>
                <a:schemeClr val="dk1"/>
              </a:buClr>
              <a:buSzPts val="3600"/>
              <a:buChar char="•"/>
            </a:pPr>
            <a:r>
              <a:rPr b="1" lang="en-US" sz="3600">
                <a:latin typeface="Arial"/>
                <a:ea typeface="Arial"/>
                <a:cs typeface="Arial"/>
                <a:sym typeface="Arial"/>
              </a:rPr>
              <a:t>CSS3 also introduces:</a:t>
            </a:r>
            <a:endParaRPr/>
          </a:p>
          <a:p>
            <a:pPr indent="-228588" lvl="1" marL="685765" rtl="0" algn="l">
              <a:lnSpc>
                <a:spcPct val="90000"/>
              </a:lnSpc>
              <a:spcBef>
                <a:spcPts val="500"/>
              </a:spcBef>
              <a:spcAft>
                <a:spcPts val="0"/>
              </a:spcAft>
              <a:buClr>
                <a:schemeClr val="dk1"/>
              </a:buClr>
              <a:buSzPts val="3200"/>
              <a:buChar char="•"/>
            </a:pPr>
            <a:r>
              <a:rPr lang="en-US" sz="3200">
                <a:latin typeface="Arial"/>
                <a:ea typeface="Arial"/>
                <a:cs typeface="Arial"/>
                <a:sym typeface="Arial"/>
              </a:rPr>
              <a:t>RGBA colors</a:t>
            </a:r>
            <a:endParaRPr/>
          </a:p>
          <a:p>
            <a:pPr indent="-228588" lvl="1" marL="685765" rtl="0" algn="l">
              <a:lnSpc>
                <a:spcPct val="90000"/>
              </a:lnSpc>
              <a:spcBef>
                <a:spcPts val="500"/>
              </a:spcBef>
              <a:spcAft>
                <a:spcPts val="0"/>
              </a:spcAft>
              <a:buClr>
                <a:schemeClr val="dk1"/>
              </a:buClr>
              <a:buSzPts val="3200"/>
              <a:buChar char="•"/>
            </a:pPr>
            <a:r>
              <a:rPr lang="en-US" sz="3200">
                <a:latin typeface="Arial"/>
                <a:ea typeface="Arial"/>
                <a:cs typeface="Arial"/>
                <a:sym typeface="Arial"/>
              </a:rPr>
              <a:t>HSL colors</a:t>
            </a:r>
            <a:endParaRPr/>
          </a:p>
          <a:p>
            <a:pPr indent="-228588" lvl="1" marL="685765" rtl="0" algn="l">
              <a:lnSpc>
                <a:spcPct val="90000"/>
              </a:lnSpc>
              <a:spcBef>
                <a:spcPts val="500"/>
              </a:spcBef>
              <a:spcAft>
                <a:spcPts val="0"/>
              </a:spcAft>
              <a:buClr>
                <a:schemeClr val="dk1"/>
              </a:buClr>
              <a:buSzPts val="3200"/>
              <a:buChar char="•"/>
            </a:pPr>
            <a:r>
              <a:rPr lang="en-US" sz="3200">
                <a:latin typeface="Arial"/>
                <a:ea typeface="Arial"/>
                <a:cs typeface="Arial"/>
                <a:sym typeface="Arial"/>
              </a:rPr>
              <a:t>HSLA colors</a:t>
            </a:r>
            <a:endParaRPr/>
          </a:p>
          <a:p>
            <a:pPr indent="-228588" lvl="1" marL="685765" rtl="0" algn="l">
              <a:lnSpc>
                <a:spcPct val="90000"/>
              </a:lnSpc>
              <a:spcBef>
                <a:spcPts val="500"/>
              </a:spcBef>
              <a:spcAft>
                <a:spcPts val="0"/>
              </a:spcAft>
              <a:buClr>
                <a:schemeClr val="dk1"/>
              </a:buClr>
              <a:buSzPts val="3200"/>
              <a:buChar char="•"/>
            </a:pPr>
            <a:r>
              <a:rPr lang="en-US" sz="3200">
                <a:latin typeface="Arial"/>
                <a:ea typeface="Arial"/>
                <a:cs typeface="Arial"/>
                <a:sym typeface="Arial"/>
              </a:rPr>
              <a:t>opacity.</a:t>
            </a:r>
            <a:endParaRPr sz="2800"/>
          </a:p>
          <a:p>
            <a:pPr indent="0" lvl="0" marL="0" rtl="0" algn="l">
              <a:lnSpc>
                <a:spcPct val="90000"/>
              </a:lnSpc>
              <a:spcBef>
                <a:spcPts val="1000"/>
              </a:spcBef>
              <a:spcAft>
                <a:spcPts val="0"/>
              </a:spcAft>
              <a:buClr>
                <a:schemeClr val="dk1"/>
              </a:buClr>
              <a:buSzPts val="3200"/>
              <a:buNone/>
            </a:pPr>
            <a:r>
              <a:t/>
            </a:r>
            <a:endParaRPr sz="3200"/>
          </a:p>
        </p:txBody>
      </p:sp>
      <p:sp>
        <p:nvSpPr>
          <p:cNvPr id="373" name="Google Shape;373;p58"/>
          <p:cNvSpPr txBox="1"/>
          <p:nvPr/>
        </p:nvSpPr>
        <p:spPr>
          <a:xfrm>
            <a:off x="489797" y="3987206"/>
            <a:ext cx="11360400" cy="646200"/>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600">
                <a:solidFill>
                  <a:srgbClr val="FF0000"/>
                </a:solidFill>
                <a:latin typeface="Consolas"/>
                <a:ea typeface="Consolas"/>
                <a:cs typeface="Consolas"/>
                <a:sym typeface="Consolas"/>
              </a:rPr>
              <a:t>div</a:t>
            </a:r>
            <a:r>
              <a:rPr b="1" lang="en-US" sz="3600">
                <a:solidFill>
                  <a:srgbClr val="0070C0"/>
                </a:solidFill>
                <a:latin typeface="Consolas"/>
                <a:ea typeface="Consolas"/>
                <a:cs typeface="Consolas"/>
                <a:sym typeface="Consolas"/>
              </a:rPr>
              <a:t>{background-color: rgba(255,0,0,0.3);}</a:t>
            </a:r>
            <a:endParaRPr/>
          </a:p>
        </p:txBody>
      </p:sp>
      <p:sp>
        <p:nvSpPr>
          <p:cNvPr id="374" name="Google Shape;374;p58"/>
          <p:cNvSpPr txBox="1"/>
          <p:nvPr/>
        </p:nvSpPr>
        <p:spPr>
          <a:xfrm>
            <a:off x="489797" y="4870610"/>
            <a:ext cx="11360400" cy="646200"/>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600">
                <a:solidFill>
                  <a:srgbClr val="FF0000"/>
                </a:solidFill>
                <a:latin typeface="Consolas"/>
                <a:ea typeface="Consolas"/>
                <a:cs typeface="Consolas"/>
                <a:sym typeface="Consolas"/>
              </a:rPr>
              <a:t>div</a:t>
            </a:r>
            <a:r>
              <a:rPr b="1" lang="en-US" sz="3600">
                <a:solidFill>
                  <a:srgbClr val="0070C0"/>
                </a:solidFill>
                <a:latin typeface="Consolas"/>
                <a:ea typeface="Consolas"/>
                <a:cs typeface="Consolas"/>
                <a:sym typeface="Consolas"/>
              </a:rPr>
              <a:t>{background-color: hsl(120,100%,50%);}</a:t>
            </a:r>
            <a:endParaRPr/>
          </a:p>
        </p:txBody>
      </p:sp>
      <p:sp>
        <p:nvSpPr>
          <p:cNvPr id="375" name="Google Shape;375;p58"/>
          <p:cNvSpPr txBox="1"/>
          <p:nvPr/>
        </p:nvSpPr>
        <p:spPr>
          <a:xfrm>
            <a:off x="489797" y="5777051"/>
            <a:ext cx="11360400" cy="646200"/>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600">
                <a:solidFill>
                  <a:srgbClr val="FF0000"/>
                </a:solidFill>
                <a:latin typeface="Consolas"/>
                <a:ea typeface="Consolas"/>
                <a:cs typeface="Consolas"/>
                <a:sym typeface="Consolas"/>
              </a:rPr>
              <a:t>div</a:t>
            </a:r>
            <a:r>
              <a:rPr b="1" lang="en-US" sz="3600">
                <a:solidFill>
                  <a:srgbClr val="0070C0"/>
                </a:solidFill>
                <a:latin typeface="Consolas"/>
                <a:ea typeface="Consolas"/>
                <a:cs typeface="Consolas"/>
                <a:sym typeface="Consolas"/>
              </a:rPr>
              <a:t>{background-color: hsla(120,100%,0.3);}</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9" name="Shape 379"/>
        <p:cNvGrpSpPr/>
        <p:nvPr/>
      </p:nvGrpSpPr>
      <p:grpSpPr>
        <a:xfrm>
          <a:off x="0" y="0"/>
          <a:ext cx="0" cy="0"/>
          <a:chOff x="0" y="0"/>
          <a:chExt cx="0" cy="0"/>
        </a:xfrm>
      </p:grpSpPr>
      <p:sp>
        <p:nvSpPr>
          <p:cNvPr id="380" name="Google Shape;380;p59"/>
          <p:cNvSpPr txBox="1"/>
          <p:nvPr>
            <p:ph type="title"/>
          </p:nvPr>
        </p:nvSpPr>
        <p:spPr>
          <a:xfrm>
            <a:off x="1261872" y="365760"/>
            <a:ext cx="8796600" cy="8847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0070C0"/>
              </a:buClr>
              <a:buSzPts val="5400"/>
              <a:buFont typeface="Tahoma"/>
              <a:buNone/>
            </a:pPr>
            <a:r>
              <a:rPr b="1" lang="en-US" sz="5400">
                <a:solidFill>
                  <a:srgbClr val="0070C0"/>
                </a:solidFill>
                <a:latin typeface="Tahoma"/>
                <a:ea typeface="Tahoma"/>
                <a:cs typeface="Tahoma"/>
                <a:sym typeface="Tahoma"/>
              </a:rPr>
              <a:t>CSS3 Colors</a:t>
            </a:r>
            <a:endParaRPr/>
          </a:p>
        </p:txBody>
      </p:sp>
      <p:sp>
        <p:nvSpPr>
          <p:cNvPr id="381" name="Google Shape;381;p59"/>
          <p:cNvSpPr txBox="1"/>
          <p:nvPr>
            <p:ph idx="1" type="body"/>
          </p:nvPr>
        </p:nvSpPr>
        <p:spPr>
          <a:xfrm>
            <a:off x="726832" y="1290920"/>
            <a:ext cx="10545300" cy="5392500"/>
          </a:xfrm>
          <a:prstGeom prst="rect">
            <a:avLst/>
          </a:prstGeom>
          <a:noFill/>
          <a:ln>
            <a:noFill/>
          </a:ln>
        </p:spPr>
        <p:txBody>
          <a:bodyPr anchorCtr="0" anchor="t" bIns="45700" lIns="91425" spcFirstLastPara="1" rIns="91425" wrap="square" tIns="45700">
            <a:noAutofit/>
          </a:bodyPr>
          <a:lstStyle/>
          <a:p>
            <a:pPr indent="-228600" lvl="0" marL="228588" rtl="0" algn="l">
              <a:lnSpc>
                <a:spcPct val="90000"/>
              </a:lnSpc>
              <a:spcBef>
                <a:spcPts val="0"/>
              </a:spcBef>
              <a:spcAft>
                <a:spcPts val="0"/>
              </a:spcAft>
              <a:buClr>
                <a:schemeClr val="dk1"/>
              </a:buClr>
              <a:buSzPts val="3600"/>
              <a:buChar char="•"/>
            </a:pPr>
            <a:r>
              <a:rPr b="1" lang="en-US" sz="3600">
                <a:latin typeface="Arial"/>
                <a:ea typeface="Arial"/>
                <a:cs typeface="Arial"/>
                <a:sym typeface="Arial"/>
              </a:rPr>
              <a:t>CSS3 also introduces:</a:t>
            </a:r>
            <a:endParaRPr/>
          </a:p>
          <a:p>
            <a:pPr indent="-228588" lvl="1" marL="685765" rtl="0" algn="l">
              <a:lnSpc>
                <a:spcPct val="90000"/>
              </a:lnSpc>
              <a:spcBef>
                <a:spcPts val="500"/>
              </a:spcBef>
              <a:spcAft>
                <a:spcPts val="0"/>
              </a:spcAft>
              <a:buClr>
                <a:schemeClr val="dk1"/>
              </a:buClr>
              <a:buSzPts val="3200"/>
              <a:buChar char="•"/>
            </a:pPr>
            <a:r>
              <a:rPr lang="en-US" sz="3200">
                <a:latin typeface="Arial"/>
                <a:ea typeface="Arial"/>
                <a:cs typeface="Arial"/>
                <a:sym typeface="Arial"/>
              </a:rPr>
              <a:t>RGBA colors</a:t>
            </a:r>
            <a:endParaRPr/>
          </a:p>
          <a:p>
            <a:pPr indent="-228588" lvl="1" marL="685765" rtl="0" algn="l">
              <a:lnSpc>
                <a:spcPct val="90000"/>
              </a:lnSpc>
              <a:spcBef>
                <a:spcPts val="500"/>
              </a:spcBef>
              <a:spcAft>
                <a:spcPts val="0"/>
              </a:spcAft>
              <a:buClr>
                <a:schemeClr val="dk1"/>
              </a:buClr>
              <a:buSzPts val="3200"/>
              <a:buChar char="•"/>
            </a:pPr>
            <a:r>
              <a:rPr lang="en-US" sz="3200">
                <a:latin typeface="Arial"/>
                <a:ea typeface="Arial"/>
                <a:cs typeface="Arial"/>
                <a:sym typeface="Arial"/>
              </a:rPr>
              <a:t>HSL colors</a:t>
            </a:r>
            <a:endParaRPr/>
          </a:p>
          <a:p>
            <a:pPr indent="-228588" lvl="1" marL="685765" rtl="0" algn="l">
              <a:lnSpc>
                <a:spcPct val="90000"/>
              </a:lnSpc>
              <a:spcBef>
                <a:spcPts val="500"/>
              </a:spcBef>
              <a:spcAft>
                <a:spcPts val="0"/>
              </a:spcAft>
              <a:buClr>
                <a:schemeClr val="dk1"/>
              </a:buClr>
              <a:buSzPts val="3200"/>
              <a:buChar char="•"/>
            </a:pPr>
            <a:r>
              <a:rPr lang="en-US" sz="3200">
                <a:latin typeface="Arial"/>
                <a:ea typeface="Arial"/>
                <a:cs typeface="Arial"/>
                <a:sym typeface="Arial"/>
              </a:rPr>
              <a:t>HSLA colors</a:t>
            </a:r>
            <a:endParaRPr/>
          </a:p>
          <a:p>
            <a:pPr indent="-228588" lvl="1" marL="685765" rtl="0" algn="l">
              <a:lnSpc>
                <a:spcPct val="90000"/>
              </a:lnSpc>
              <a:spcBef>
                <a:spcPts val="500"/>
              </a:spcBef>
              <a:spcAft>
                <a:spcPts val="0"/>
              </a:spcAft>
              <a:buClr>
                <a:schemeClr val="dk1"/>
              </a:buClr>
              <a:buSzPts val="3200"/>
              <a:buChar char="•"/>
            </a:pPr>
            <a:r>
              <a:rPr lang="en-US" sz="3200">
                <a:latin typeface="Arial"/>
                <a:ea typeface="Arial"/>
                <a:cs typeface="Arial"/>
                <a:sym typeface="Arial"/>
              </a:rPr>
              <a:t>opacity.</a:t>
            </a:r>
            <a:endParaRPr sz="2800"/>
          </a:p>
          <a:p>
            <a:pPr indent="0" lvl="0" marL="0" rtl="0" algn="l">
              <a:lnSpc>
                <a:spcPct val="90000"/>
              </a:lnSpc>
              <a:spcBef>
                <a:spcPts val="1000"/>
              </a:spcBef>
              <a:spcAft>
                <a:spcPts val="0"/>
              </a:spcAft>
              <a:buClr>
                <a:schemeClr val="dk1"/>
              </a:buClr>
              <a:buSzPts val="3200"/>
              <a:buNone/>
            </a:pPr>
            <a:r>
              <a:t/>
            </a:r>
            <a:endParaRPr sz="3200"/>
          </a:p>
        </p:txBody>
      </p:sp>
      <p:sp>
        <p:nvSpPr>
          <p:cNvPr id="382" name="Google Shape;382;p59"/>
          <p:cNvSpPr txBox="1"/>
          <p:nvPr/>
        </p:nvSpPr>
        <p:spPr>
          <a:xfrm>
            <a:off x="1261872" y="4498650"/>
            <a:ext cx="9553200" cy="1754400"/>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600">
                <a:solidFill>
                  <a:srgbClr val="FF0000"/>
                </a:solidFill>
                <a:latin typeface="Consolas"/>
                <a:ea typeface="Consolas"/>
                <a:cs typeface="Consolas"/>
                <a:sym typeface="Consolas"/>
              </a:rPr>
              <a:t>div</a:t>
            </a:r>
            <a:r>
              <a:rPr b="1" lang="en-US" sz="3600">
                <a:solidFill>
                  <a:srgbClr val="0070C0"/>
                </a:solidFill>
                <a:latin typeface="Consolas"/>
                <a:ea typeface="Consolas"/>
                <a:cs typeface="Consolas"/>
                <a:sym typeface="Consolas"/>
              </a:rPr>
              <a:t>{background-color: rgb(255,0,0)</a:t>
            </a:r>
            <a:endParaRPr/>
          </a:p>
          <a:p>
            <a:pPr indent="0" lvl="0" marL="0" marR="0" rtl="0" algn="l">
              <a:spcBef>
                <a:spcPts val="0"/>
              </a:spcBef>
              <a:spcAft>
                <a:spcPts val="0"/>
              </a:spcAft>
              <a:buNone/>
            </a:pPr>
            <a:r>
              <a:rPr b="1" lang="en-US" sz="3600">
                <a:solidFill>
                  <a:srgbClr val="0070C0"/>
                </a:solidFill>
                <a:latin typeface="Consolas"/>
                <a:ea typeface="Consolas"/>
                <a:cs typeface="Consolas"/>
                <a:sym typeface="Consolas"/>
              </a:rPr>
              <a:t>	opcity:0.3);</a:t>
            </a:r>
            <a:endParaRPr/>
          </a:p>
          <a:p>
            <a:pPr indent="0" lvl="0" marL="0" marR="0" rtl="0" algn="l">
              <a:spcBef>
                <a:spcPts val="0"/>
              </a:spcBef>
              <a:spcAft>
                <a:spcPts val="0"/>
              </a:spcAft>
              <a:buNone/>
            </a:pPr>
            <a:r>
              <a:rPr b="1" lang="en-US" sz="3600">
                <a:solidFill>
                  <a:srgbClr val="0070C0"/>
                </a:solidFill>
                <a:latin typeface="Consolas"/>
                <a:ea typeface="Consolas"/>
                <a:cs typeface="Consolas"/>
                <a:sym typeface="Consolas"/>
              </a:rPr>
              <a:t>}</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6" name="Shape 386"/>
        <p:cNvGrpSpPr/>
        <p:nvPr/>
      </p:nvGrpSpPr>
      <p:grpSpPr>
        <a:xfrm>
          <a:off x="0" y="0"/>
          <a:ext cx="0" cy="0"/>
          <a:chOff x="0" y="0"/>
          <a:chExt cx="0" cy="0"/>
        </a:xfrm>
      </p:grpSpPr>
      <p:sp>
        <p:nvSpPr>
          <p:cNvPr id="387" name="Google Shape;387;p60"/>
          <p:cNvSpPr txBox="1"/>
          <p:nvPr>
            <p:ph type="title"/>
          </p:nvPr>
        </p:nvSpPr>
        <p:spPr>
          <a:xfrm>
            <a:off x="1261872" y="365760"/>
            <a:ext cx="8796600" cy="8847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0070C0"/>
              </a:buClr>
              <a:buSzPts val="5400"/>
              <a:buFont typeface="Tahoma"/>
              <a:buNone/>
            </a:pPr>
            <a:r>
              <a:rPr b="1" lang="en-US" sz="5400">
                <a:solidFill>
                  <a:srgbClr val="0070C0"/>
                </a:solidFill>
                <a:latin typeface="Tahoma"/>
                <a:ea typeface="Tahoma"/>
                <a:cs typeface="Tahoma"/>
                <a:sym typeface="Tahoma"/>
              </a:rPr>
              <a:t>CSS3 Gradients</a:t>
            </a:r>
            <a:endParaRPr/>
          </a:p>
        </p:txBody>
      </p:sp>
      <p:sp>
        <p:nvSpPr>
          <p:cNvPr id="388" name="Google Shape;388;p60"/>
          <p:cNvSpPr txBox="1"/>
          <p:nvPr>
            <p:ph idx="1" type="body"/>
          </p:nvPr>
        </p:nvSpPr>
        <p:spPr>
          <a:xfrm>
            <a:off x="726832" y="1290920"/>
            <a:ext cx="10545300" cy="5392500"/>
          </a:xfrm>
          <a:prstGeom prst="rect">
            <a:avLst/>
          </a:prstGeom>
          <a:noFill/>
          <a:ln>
            <a:noFill/>
          </a:ln>
        </p:spPr>
        <p:txBody>
          <a:bodyPr anchorCtr="0" anchor="t" bIns="45700" lIns="91425" spcFirstLastPara="1" rIns="91425" wrap="square" tIns="45700">
            <a:noAutofit/>
          </a:bodyPr>
          <a:lstStyle/>
          <a:p>
            <a:pPr indent="-228600" lvl="0" marL="228588" rtl="0" algn="l">
              <a:lnSpc>
                <a:spcPct val="90000"/>
              </a:lnSpc>
              <a:spcBef>
                <a:spcPts val="0"/>
              </a:spcBef>
              <a:spcAft>
                <a:spcPts val="0"/>
              </a:spcAft>
              <a:buClr>
                <a:schemeClr val="dk1"/>
              </a:buClr>
              <a:buSzPts val="3600"/>
              <a:buChar char="•"/>
            </a:pPr>
            <a:r>
              <a:rPr b="1" lang="en-US" sz="3600">
                <a:latin typeface="Arial"/>
                <a:ea typeface="Arial"/>
                <a:cs typeface="Arial"/>
                <a:sym typeface="Arial"/>
              </a:rPr>
              <a:t>CSS3 gradients </a:t>
            </a:r>
            <a:r>
              <a:rPr lang="en-US" sz="3600">
                <a:latin typeface="Arial"/>
                <a:ea typeface="Arial"/>
                <a:cs typeface="Arial"/>
                <a:sym typeface="Arial"/>
              </a:rPr>
              <a:t>let you display smooth transitions between two or more specified colors.</a:t>
            </a:r>
            <a:endParaRPr sz="3200"/>
          </a:p>
        </p:txBody>
      </p:sp>
      <p:sp>
        <p:nvSpPr>
          <p:cNvPr id="389" name="Google Shape;389;p60"/>
          <p:cNvSpPr txBox="1"/>
          <p:nvPr/>
        </p:nvSpPr>
        <p:spPr>
          <a:xfrm>
            <a:off x="726832" y="2778338"/>
            <a:ext cx="11020800" cy="2862300"/>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600">
                <a:solidFill>
                  <a:srgbClr val="FF0000"/>
                </a:solidFill>
                <a:latin typeface="Consolas"/>
                <a:ea typeface="Consolas"/>
                <a:cs typeface="Consolas"/>
                <a:sym typeface="Consolas"/>
              </a:rPr>
              <a:t>div</a:t>
            </a:r>
            <a:r>
              <a:rPr b="1" lang="en-US" sz="3600">
                <a:solidFill>
                  <a:srgbClr val="0070C0"/>
                </a:solidFill>
                <a:latin typeface="Consolas"/>
                <a:ea typeface="Consolas"/>
                <a:cs typeface="Consolas"/>
                <a:sym typeface="Consolas"/>
              </a:rPr>
              <a:t>{height:300px;</a:t>
            </a:r>
            <a:endParaRPr/>
          </a:p>
          <a:p>
            <a:pPr indent="0" lvl="0" marL="0" marR="0" rtl="0" algn="l">
              <a:spcBef>
                <a:spcPts val="0"/>
              </a:spcBef>
              <a:spcAft>
                <a:spcPts val="0"/>
              </a:spcAft>
              <a:buNone/>
            </a:pPr>
            <a:r>
              <a:rPr b="1" lang="en-US" sz="3600">
                <a:solidFill>
                  <a:srgbClr val="0070C0"/>
                </a:solidFill>
                <a:latin typeface="Consolas"/>
                <a:ea typeface="Consolas"/>
                <a:cs typeface="Consolas"/>
                <a:sym typeface="Consolas"/>
              </a:rPr>
              <a:t>	background: red;</a:t>
            </a:r>
            <a:endParaRPr/>
          </a:p>
          <a:p>
            <a:pPr indent="0" lvl="0" marL="0" marR="0" rtl="0" algn="l">
              <a:spcBef>
                <a:spcPts val="0"/>
              </a:spcBef>
              <a:spcAft>
                <a:spcPts val="0"/>
              </a:spcAft>
              <a:buNone/>
            </a:pPr>
            <a:r>
              <a:rPr b="1" lang="en-US" sz="3600">
                <a:solidFill>
                  <a:srgbClr val="0070C0"/>
                </a:solidFill>
                <a:latin typeface="Consolas"/>
                <a:ea typeface="Consolas"/>
                <a:cs typeface="Consolas"/>
                <a:sym typeface="Consolas"/>
              </a:rPr>
              <a:t>	background: linear-gradient(left, blue, white);</a:t>
            </a:r>
            <a:endParaRPr/>
          </a:p>
          <a:p>
            <a:pPr indent="0" lvl="0" marL="0" marR="0" rtl="0" algn="l">
              <a:spcBef>
                <a:spcPts val="0"/>
              </a:spcBef>
              <a:spcAft>
                <a:spcPts val="0"/>
              </a:spcAft>
              <a:buNone/>
            </a:pPr>
            <a:r>
              <a:rPr b="1" lang="en-US" sz="3600">
                <a:solidFill>
                  <a:srgbClr val="0070C0"/>
                </a:solidFill>
                <a:latin typeface="Consolas"/>
                <a:ea typeface="Consolas"/>
                <a:cs typeface="Consolas"/>
                <a:sym typeface="Consolas"/>
              </a:rPr>
              <a:t>}</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3" name="Shape 393"/>
        <p:cNvGrpSpPr/>
        <p:nvPr/>
      </p:nvGrpSpPr>
      <p:grpSpPr>
        <a:xfrm>
          <a:off x="0" y="0"/>
          <a:ext cx="0" cy="0"/>
          <a:chOff x="0" y="0"/>
          <a:chExt cx="0" cy="0"/>
        </a:xfrm>
      </p:grpSpPr>
      <p:sp>
        <p:nvSpPr>
          <p:cNvPr id="394" name="Google Shape;394;p61"/>
          <p:cNvSpPr txBox="1"/>
          <p:nvPr>
            <p:ph type="title"/>
          </p:nvPr>
        </p:nvSpPr>
        <p:spPr>
          <a:xfrm>
            <a:off x="1261872" y="365760"/>
            <a:ext cx="8796600" cy="8847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0070C0"/>
              </a:buClr>
              <a:buSzPts val="5400"/>
              <a:buFont typeface="Tahoma"/>
              <a:buNone/>
            </a:pPr>
            <a:r>
              <a:rPr b="1" lang="en-US" sz="5400">
                <a:solidFill>
                  <a:srgbClr val="0070C0"/>
                </a:solidFill>
                <a:latin typeface="Tahoma"/>
                <a:ea typeface="Tahoma"/>
                <a:cs typeface="Tahoma"/>
                <a:sym typeface="Tahoma"/>
              </a:rPr>
              <a:t>CSS3 Transitions</a:t>
            </a:r>
            <a:endParaRPr/>
          </a:p>
        </p:txBody>
      </p:sp>
      <p:sp>
        <p:nvSpPr>
          <p:cNvPr id="395" name="Google Shape;395;p61"/>
          <p:cNvSpPr txBox="1"/>
          <p:nvPr>
            <p:ph idx="1" type="body"/>
          </p:nvPr>
        </p:nvSpPr>
        <p:spPr>
          <a:xfrm>
            <a:off x="726832" y="1290920"/>
            <a:ext cx="10545300" cy="5392500"/>
          </a:xfrm>
          <a:prstGeom prst="rect">
            <a:avLst/>
          </a:prstGeom>
          <a:noFill/>
          <a:ln>
            <a:noFill/>
          </a:ln>
        </p:spPr>
        <p:txBody>
          <a:bodyPr anchorCtr="0" anchor="t" bIns="45700" lIns="91425" spcFirstLastPara="1" rIns="91425" wrap="square" tIns="45700">
            <a:noAutofit/>
          </a:bodyPr>
          <a:lstStyle/>
          <a:p>
            <a:pPr indent="-228588" lvl="0" marL="228588" rtl="0" algn="l">
              <a:lnSpc>
                <a:spcPct val="90000"/>
              </a:lnSpc>
              <a:spcBef>
                <a:spcPts val="0"/>
              </a:spcBef>
              <a:spcAft>
                <a:spcPts val="0"/>
              </a:spcAft>
              <a:buClr>
                <a:schemeClr val="dk1"/>
              </a:buClr>
              <a:buSzPts val="3200"/>
              <a:buChar char="•"/>
            </a:pPr>
            <a:r>
              <a:rPr b="1" lang="en-US" sz="3200">
                <a:latin typeface="Verdana"/>
                <a:ea typeface="Verdana"/>
                <a:cs typeface="Verdana"/>
                <a:sym typeface="Verdana"/>
              </a:rPr>
              <a:t>CSS3 transitions </a:t>
            </a:r>
            <a:r>
              <a:rPr lang="en-US" sz="3200">
                <a:latin typeface="Verdana"/>
                <a:ea typeface="Verdana"/>
                <a:cs typeface="Verdana"/>
                <a:sym typeface="Verdana"/>
              </a:rPr>
              <a:t>allows you to change property values smoothly (from one value to another), over a given duration.</a:t>
            </a:r>
            <a:endParaRPr>
              <a:latin typeface="Verdana"/>
              <a:ea typeface="Verdana"/>
              <a:cs typeface="Verdana"/>
              <a:sym typeface="Verdana"/>
            </a:endParaRPr>
          </a:p>
        </p:txBody>
      </p:sp>
      <p:sp>
        <p:nvSpPr>
          <p:cNvPr id="396" name="Google Shape;396;p61"/>
          <p:cNvSpPr txBox="1"/>
          <p:nvPr/>
        </p:nvSpPr>
        <p:spPr>
          <a:xfrm>
            <a:off x="726832" y="2778338"/>
            <a:ext cx="11020800" cy="3047100"/>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rgbClr val="FF0000"/>
                </a:solidFill>
                <a:latin typeface="Consolas"/>
                <a:ea typeface="Consolas"/>
                <a:cs typeface="Consolas"/>
                <a:sym typeface="Consolas"/>
              </a:rPr>
              <a:t>div</a:t>
            </a:r>
            <a:r>
              <a:rPr b="1" lang="en-US" sz="3200">
                <a:solidFill>
                  <a:srgbClr val="0070C0"/>
                </a:solidFill>
                <a:latin typeface="Consolas"/>
                <a:ea typeface="Consolas"/>
                <a:cs typeface="Consolas"/>
                <a:sym typeface="Consolas"/>
              </a:rPr>
              <a:t>{height:100px;</a:t>
            </a:r>
            <a:endParaRPr/>
          </a:p>
          <a:p>
            <a:pPr indent="0" lvl="0" marL="0" marR="0" rtl="0" algn="l">
              <a:spcBef>
                <a:spcPts val="0"/>
              </a:spcBef>
              <a:spcAft>
                <a:spcPts val="0"/>
              </a:spcAft>
              <a:buNone/>
            </a:pPr>
            <a:r>
              <a:rPr b="1" lang="en-US" sz="3200">
                <a:solidFill>
                  <a:srgbClr val="0070C0"/>
                </a:solidFill>
                <a:latin typeface="Consolas"/>
                <a:ea typeface="Consolas"/>
                <a:cs typeface="Consolas"/>
                <a:sym typeface="Consolas"/>
              </a:rPr>
              <a:t>	Width: 100px</a:t>
            </a:r>
            <a:endParaRPr/>
          </a:p>
          <a:p>
            <a:pPr indent="0" lvl="0" marL="0" marR="0" rtl="0" algn="l">
              <a:spcBef>
                <a:spcPts val="0"/>
              </a:spcBef>
              <a:spcAft>
                <a:spcPts val="0"/>
              </a:spcAft>
              <a:buNone/>
            </a:pPr>
            <a:r>
              <a:rPr b="1" lang="en-US" sz="3200">
                <a:solidFill>
                  <a:srgbClr val="0070C0"/>
                </a:solidFill>
                <a:latin typeface="Consolas"/>
                <a:ea typeface="Consolas"/>
                <a:cs typeface="Consolas"/>
                <a:sym typeface="Consolas"/>
              </a:rPr>
              <a:t>	background: red;</a:t>
            </a:r>
            <a:endParaRPr/>
          </a:p>
          <a:p>
            <a:pPr indent="0" lvl="0" marL="0" marR="0" rtl="0" algn="l">
              <a:spcBef>
                <a:spcPts val="0"/>
              </a:spcBef>
              <a:spcAft>
                <a:spcPts val="0"/>
              </a:spcAft>
              <a:buNone/>
            </a:pPr>
            <a:r>
              <a:rPr b="1" lang="en-US" sz="3200">
                <a:solidFill>
                  <a:srgbClr val="0070C0"/>
                </a:solidFill>
                <a:latin typeface="Consolas"/>
                <a:ea typeface="Consolas"/>
                <a:cs typeface="Consolas"/>
                <a:sym typeface="Consolas"/>
              </a:rPr>
              <a:t>	transition: width 2s, height 3s;</a:t>
            </a:r>
            <a:endParaRPr/>
          </a:p>
          <a:p>
            <a:pPr indent="0" lvl="0" marL="0" marR="0" rtl="0" algn="l">
              <a:spcBef>
                <a:spcPts val="0"/>
              </a:spcBef>
              <a:spcAft>
                <a:spcPts val="0"/>
              </a:spcAft>
              <a:buNone/>
            </a:pPr>
            <a:r>
              <a:rPr b="1" lang="en-US" sz="3200">
                <a:solidFill>
                  <a:srgbClr val="0070C0"/>
                </a:solidFill>
                <a:latin typeface="Consolas"/>
                <a:ea typeface="Consolas"/>
                <a:cs typeface="Consolas"/>
                <a:sym typeface="Consolas"/>
              </a:rPr>
              <a:t>}</a:t>
            </a:r>
            <a:endParaRPr/>
          </a:p>
          <a:p>
            <a:pPr indent="0" lvl="0" marL="0" marR="0" rtl="0" algn="l">
              <a:spcBef>
                <a:spcPts val="0"/>
              </a:spcBef>
              <a:spcAft>
                <a:spcPts val="0"/>
              </a:spcAft>
              <a:buNone/>
            </a:pPr>
            <a:r>
              <a:rPr b="1" lang="en-US" sz="3200">
                <a:solidFill>
                  <a:srgbClr val="FF0000"/>
                </a:solidFill>
                <a:latin typeface="Consolas"/>
                <a:ea typeface="Consolas"/>
                <a:cs typeface="Consolas"/>
                <a:sym typeface="Consolas"/>
              </a:rPr>
              <a:t>div</a:t>
            </a:r>
            <a:r>
              <a:rPr b="1" lang="en-US" sz="3200">
                <a:solidFill>
                  <a:srgbClr val="0070C0"/>
                </a:solidFill>
                <a:latin typeface="Consolas"/>
                <a:ea typeface="Consolas"/>
                <a:cs typeface="Consolas"/>
                <a:sym typeface="Consolas"/>
              </a:rPr>
              <a:t>: hover{width:300px; height:300px;}</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0" name="Shape 400"/>
        <p:cNvGrpSpPr/>
        <p:nvPr/>
      </p:nvGrpSpPr>
      <p:grpSpPr>
        <a:xfrm>
          <a:off x="0" y="0"/>
          <a:ext cx="0" cy="0"/>
          <a:chOff x="0" y="0"/>
          <a:chExt cx="0" cy="0"/>
        </a:xfrm>
      </p:grpSpPr>
      <p:sp>
        <p:nvSpPr>
          <p:cNvPr id="401" name="Google Shape;401;p62"/>
          <p:cNvSpPr txBox="1"/>
          <p:nvPr>
            <p:ph type="title"/>
          </p:nvPr>
        </p:nvSpPr>
        <p:spPr>
          <a:xfrm>
            <a:off x="1261872" y="365760"/>
            <a:ext cx="8796600" cy="8847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0070C0"/>
              </a:buClr>
              <a:buSzPts val="4400"/>
              <a:buFont typeface="Tahoma"/>
              <a:buNone/>
            </a:pPr>
            <a:r>
              <a:rPr b="1" lang="en-US">
                <a:solidFill>
                  <a:srgbClr val="0070C0"/>
                </a:solidFill>
                <a:latin typeface="Tahoma"/>
                <a:ea typeface="Tahoma"/>
                <a:cs typeface="Tahoma"/>
                <a:sym typeface="Tahoma"/>
              </a:rPr>
              <a:t>Specify the Speed Curve of the Transition</a:t>
            </a:r>
            <a:endParaRPr/>
          </a:p>
        </p:txBody>
      </p:sp>
      <p:sp>
        <p:nvSpPr>
          <p:cNvPr id="402" name="Google Shape;402;p62"/>
          <p:cNvSpPr txBox="1"/>
          <p:nvPr>
            <p:ph idx="1" type="body"/>
          </p:nvPr>
        </p:nvSpPr>
        <p:spPr>
          <a:xfrm>
            <a:off x="742331" y="1669290"/>
            <a:ext cx="10545300" cy="4592100"/>
          </a:xfrm>
          <a:prstGeom prst="rect">
            <a:avLst/>
          </a:prstGeom>
          <a:noFill/>
          <a:ln>
            <a:noFill/>
          </a:ln>
        </p:spPr>
        <p:txBody>
          <a:bodyPr anchorCtr="0" anchor="t" bIns="45700" lIns="91425" spcFirstLastPara="1" rIns="91425" wrap="square" tIns="45700">
            <a:noAutofit/>
          </a:bodyPr>
          <a:lstStyle/>
          <a:p>
            <a:pPr indent="-228588" lvl="0" marL="228588" rtl="0" algn="l">
              <a:lnSpc>
                <a:spcPct val="90000"/>
              </a:lnSpc>
              <a:spcBef>
                <a:spcPts val="0"/>
              </a:spcBef>
              <a:spcAft>
                <a:spcPts val="0"/>
              </a:spcAft>
              <a:buClr>
                <a:schemeClr val="dk1"/>
              </a:buClr>
              <a:buSzPts val="3200"/>
              <a:buChar char="•"/>
            </a:pPr>
            <a:r>
              <a:rPr lang="en-US" sz="3200">
                <a:latin typeface="Verdana"/>
                <a:ea typeface="Verdana"/>
                <a:cs typeface="Verdana"/>
                <a:sym typeface="Verdana"/>
              </a:rPr>
              <a:t>The transition-timing-function property specifies the speed curve of the transition effect.</a:t>
            </a:r>
            <a:endParaRPr>
              <a:latin typeface="Verdana"/>
              <a:ea typeface="Verdana"/>
              <a:cs typeface="Verdana"/>
              <a:sym typeface="Verdana"/>
            </a:endParaRPr>
          </a:p>
        </p:txBody>
      </p:sp>
      <p:sp>
        <p:nvSpPr>
          <p:cNvPr id="403" name="Google Shape;403;p62"/>
          <p:cNvSpPr txBox="1"/>
          <p:nvPr/>
        </p:nvSpPr>
        <p:spPr>
          <a:xfrm>
            <a:off x="897313" y="3088304"/>
            <a:ext cx="10571400" cy="2554500"/>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rgbClr val="FF0000"/>
                </a:solidFill>
                <a:latin typeface="Consolas"/>
                <a:ea typeface="Consolas"/>
                <a:cs typeface="Consolas"/>
                <a:sym typeface="Consolas"/>
              </a:rPr>
              <a:t>#div1 </a:t>
            </a:r>
            <a:r>
              <a:rPr b="1" lang="en-US" sz="3200">
                <a:solidFill>
                  <a:srgbClr val="0070C0"/>
                </a:solidFill>
                <a:latin typeface="Tahoma"/>
                <a:ea typeface="Tahoma"/>
                <a:cs typeface="Tahoma"/>
                <a:sym typeface="Tahoma"/>
              </a:rPr>
              <a:t>{transition-timing-function: linear;}</a:t>
            </a:r>
            <a:endParaRPr/>
          </a:p>
          <a:p>
            <a:pPr indent="0" lvl="0" marL="0" marR="0" rtl="0" algn="l">
              <a:spcBef>
                <a:spcPts val="0"/>
              </a:spcBef>
              <a:spcAft>
                <a:spcPts val="0"/>
              </a:spcAft>
              <a:buNone/>
            </a:pPr>
            <a:r>
              <a:rPr b="1" lang="en-US" sz="3200">
                <a:solidFill>
                  <a:srgbClr val="FF0000"/>
                </a:solidFill>
                <a:latin typeface="Consolas"/>
                <a:ea typeface="Consolas"/>
                <a:cs typeface="Consolas"/>
                <a:sym typeface="Consolas"/>
              </a:rPr>
              <a:t>#div2 </a:t>
            </a:r>
            <a:r>
              <a:rPr b="1" lang="en-US" sz="3200">
                <a:solidFill>
                  <a:srgbClr val="0070C0"/>
                </a:solidFill>
                <a:latin typeface="Tahoma"/>
                <a:ea typeface="Tahoma"/>
                <a:cs typeface="Tahoma"/>
                <a:sym typeface="Tahoma"/>
              </a:rPr>
              <a:t>{transition-timing-function: ease;}</a:t>
            </a:r>
            <a:endParaRPr/>
          </a:p>
          <a:p>
            <a:pPr indent="0" lvl="0" marL="0" marR="0" rtl="0" algn="l">
              <a:spcBef>
                <a:spcPts val="0"/>
              </a:spcBef>
              <a:spcAft>
                <a:spcPts val="0"/>
              </a:spcAft>
              <a:buNone/>
            </a:pPr>
            <a:r>
              <a:rPr b="1" lang="en-US" sz="3200">
                <a:solidFill>
                  <a:srgbClr val="FF0000"/>
                </a:solidFill>
                <a:latin typeface="Consolas"/>
                <a:ea typeface="Consolas"/>
                <a:cs typeface="Consolas"/>
                <a:sym typeface="Consolas"/>
              </a:rPr>
              <a:t>#div3 </a:t>
            </a:r>
            <a:r>
              <a:rPr b="1" lang="en-US" sz="3200">
                <a:solidFill>
                  <a:srgbClr val="0070C0"/>
                </a:solidFill>
                <a:latin typeface="Tahoma"/>
                <a:ea typeface="Tahoma"/>
                <a:cs typeface="Tahoma"/>
                <a:sym typeface="Tahoma"/>
              </a:rPr>
              <a:t>{transition-timing-function: ease-in;}</a:t>
            </a:r>
            <a:endParaRPr/>
          </a:p>
          <a:p>
            <a:pPr indent="0" lvl="0" marL="0" marR="0" rtl="0" algn="l">
              <a:spcBef>
                <a:spcPts val="0"/>
              </a:spcBef>
              <a:spcAft>
                <a:spcPts val="0"/>
              </a:spcAft>
              <a:buNone/>
            </a:pPr>
            <a:r>
              <a:rPr b="1" lang="en-US" sz="3200">
                <a:solidFill>
                  <a:srgbClr val="FF0000"/>
                </a:solidFill>
                <a:latin typeface="Consolas"/>
                <a:ea typeface="Consolas"/>
                <a:cs typeface="Consolas"/>
                <a:sym typeface="Consolas"/>
              </a:rPr>
              <a:t>#div4 </a:t>
            </a:r>
            <a:r>
              <a:rPr b="1" lang="en-US" sz="3200">
                <a:solidFill>
                  <a:srgbClr val="0070C0"/>
                </a:solidFill>
                <a:latin typeface="Tahoma"/>
                <a:ea typeface="Tahoma"/>
                <a:cs typeface="Tahoma"/>
                <a:sym typeface="Tahoma"/>
              </a:rPr>
              <a:t>{transition-timing-function: ease-out;}</a:t>
            </a:r>
            <a:endParaRPr/>
          </a:p>
          <a:p>
            <a:pPr indent="0" lvl="0" marL="0" marR="0" rtl="0" algn="l">
              <a:spcBef>
                <a:spcPts val="0"/>
              </a:spcBef>
              <a:spcAft>
                <a:spcPts val="0"/>
              </a:spcAft>
              <a:buNone/>
            </a:pPr>
            <a:r>
              <a:rPr b="1" lang="en-US" sz="3200">
                <a:solidFill>
                  <a:srgbClr val="FF0000"/>
                </a:solidFill>
                <a:latin typeface="Consolas"/>
                <a:ea typeface="Consolas"/>
                <a:cs typeface="Consolas"/>
                <a:sym typeface="Consolas"/>
              </a:rPr>
              <a:t>#div5 </a:t>
            </a:r>
            <a:r>
              <a:rPr b="1" lang="en-US" sz="3200">
                <a:solidFill>
                  <a:srgbClr val="0070C0"/>
                </a:solidFill>
                <a:latin typeface="Tahoma"/>
                <a:ea typeface="Tahoma"/>
                <a:cs typeface="Tahoma"/>
                <a:sym typeface="Tahoma"/>
              </a:rPr>
              <a:t>{transition-timing-function: ease-in-out;}</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7" name="Shape 407"/>
        <p:cNvGrpSpPr/>
        <p:nvPr/>
      </p:nvGrpSpPr>
      <p:grpSpPr>
        <a:xfrm>
          <a:off x="0" y="0"/>
          <a:ext cx="0" cy="0"/>
          <a:chOff x="0" y="0"/>
          <a:chExt cx="0" cy="0"/>
        </a:xfrm>
      </p:grpSpPr>
      <p:sp>
        <p:nvSpPr>
          <p:cNvPr id="408" name="Google Shape;408;p63"/>
          <p:cNvSpPr txBox="1"/>
          <p:nvPr>
            <p:ph type="title"/>
          </p:nvPr>
        </p:nvSpPr>
        <p:spPr>
          <a:xfrm>
            <a:off x="1261872" y="365760"/>
            <a:ext cx="8796600" cy="8847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0070C0"/>
              </a:buClr>
              <a:buSzPts val="5400"/>
              <a:buFont typeface="Tahoma"/>
              <a:buNone/>
            </a:pPr>
            <a:r>
              <a:rPr b="1" lang="en-US" sz="5400">
                <a:solidFill>
                  <a:srgbClr val="0070C0"/>
                </a:solidFill>
                <a:latin typeface="Tahoma"/>
                <a:ea typeface="Tahoma"/>
                <a:cs typeface="Tahoma"/>
                <a:sym typeface="Tahoma"/>
              </a:rPr>
              <a:t>CSS3 Images</a:t>
            </a:r>
            <a:endParaRPr/>
          </a:p>
        </p:txBody>
      </p:sp>
      <p:sp>
        <p:nvSpPr>
          <p:cNvPr id="409" name="Google Shape;409;p63"/>
          <p:cNvSpPr txBox="1"/>
          <p:nvPr>
            <p:ph idx="1" type="body"/>
          </p:nvPr>
        </p:nvSpPr>
        <p:spPr>
          <a:xfrm>
            <a:off x="726832" y="1290920"/>
            <a:ext cx="10545300" cy="5404200"/>
          </a:xfrm>
          <a:prstGeom prst="rect">
            <a:avLst/>
          </a:prstGeom>
          <a:noFill/>
          <a:ln>
            <a:noFill/>
          </a:ln>
        </p:spPr>
        <p:txBody>
          <a:bodyPr anchorCtr="0" anchor="t" bIns="45700" lIns="91425" spcFirstLastPara="1" rIns="91425" wrap="square" tIns="45700">
            <a:noAutofit/>
          </a:bodyPr>
          <a:lstStyle/>
          <a:p>
            <a:pPr indent="-228588" lvl="0" marL="228588" rtl="0" algn="l">
              <a:lnSpc>
                <a:spcPct val="90000"/>
              </a:lnSpc>
              <a:spcBef>
                <a:spcPts val="0"/>
              </a:spcBef>
              <a:spcAft>
                <a:spcPts val="0"/>
              </a:spcAft>
              <a:buClr>
                <a:schemeClr val="dk1"/>
              </a:buClr>
              <a:buSzPts val="3200"/>
              <a:buChar char="•"/>
            </a:pPr>
            <a:r>
              <a:rPr b="1" lang="en-US" sz="3200">
                <a:latin typeface="Verdana"/>
                <a:ea typeface="Verdana"/>
                <a:cs typeface="Verdana"/>
                <a:sym typeface="Verdana"/>
              </a:rPr>
              <a:t>Rounded Images</a:t>
            </a:r>
            <a:endParaRPr/>
          </a:p>
          <a:p>
            <a:pPr indent="-228588" lvl="1" marL="685765" rtl="0" algn="l">
              <a:lnSpc>
                <a:spcPct val="90000"/>
              </a:lnSpc>
              <a:spcBef>
                <a:spcPts val="500"/>
              </a:spcBef>
              <a:spcAft>
                <a:spcPts val="0"/>
              </a:spcAft>
              <a:buClr>
                <a:schemeClr val="dk1"/>
              </a:buClr>
              <a:buSzPts val="2800"/>
              <a:buChar char="•"/>
            </a:pPr>
            <a:r>
              <a:rPr lang="en-US" sz="2800">
                <a:latin typeface="Verdana"/>
                <a:ea typeface="Verdana"/>
                <a:cs typeface="Verdana"/>
                <a:sym typeface="Verdana"/>
              </a:rPr>
              <a:t>Use the border-radius property to create rounded images:</a:t>
            </a:r>
            <a:endParaRPr>
              <a:latin typeface="Verdana"/>
              <a:ea typeface="Verdana"/>
              <a:cs typeface="Verdana"/>
              <a:sym typeface="Verdana"/>
            </a:endParaRPr>
          </a:p>
        </p:txBody>
      </p:sp>
      <p:sp>
        <p:nvSpPr>
          <p:cNvPr id="410" name="Google Shape;410;p63"/>
          <p:cNvSpPr txBox="1"/>
          <p:nvPr/>
        </p:nvSpPr>
        <p:spPr>
          <a:xfrm>
            <a:off x="602846" y="3227789"/>
            <a:ext cx="11020800" cy="2554500"/>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000">
                <a:solidFill>
                  <a:srgbClr val="FF0000"/>
                </a:solidFill>
                <a:latin typeface="Consolas"/>
                <a:ea typeface="Consolas"/>
                <a:cs typeface="Consolas"/>
                <a:sym typeface="Consolas"/>
              </a:rPr>
              <a:t>img</a:t>
            </a:r>
            <a:r>
              <a:rPr b="1" lang="en-US" sz="4000">
                <a:solidFill>
                  <a:srgbClr val="0070C0"/>
                </a:solidFill>
                <a:latin typeface="Consolas"/>
                <a:ea typeface="Consolas"/>
                <a:cs typeface="Consolas"/>
                <a:sym typeface="Consolas"/>
              </a:rPr>
              <a:t>{</a:t>
            </a:r>
            <a:r>
              <a:rPr b="1" lang="en-US" sz="4000">
                <a:solidFill>
                  <a:srgbClr val="FF0000"/>
                </a:solidFill>
                <a:latin typeface="Consolas"/>
                <a:ea typeface="Consolas"/>
                <a:cs typeface="Consolas"/>
                <a:sym typeface="Consolas"/>
              </a:rPr>
              <a:t>border-radius</a:t>
            </a:r>
            <a:r>
              <a:rPr b="1" lang="en-US" sz="4000">
                <a:solidFill>
                  <a:srgbClr val="0070C0"/>
                </a:solidFill>
                <a:latin typeface="Consolas"/>
                <a:ea typeface="Consolas"/>
                <a:cs typeface="Consolas"/>
                <a:sym typeface="Consolas"/>
              </a:rPr>
              <a:t>: 50%;}</a:t>
            </a:r>
            <a:endParaRPr/>
          </a:p>
          <a:p>
            <a:pPr indent="0" lvl="0" marL="0" marR="0" rtl="0" algn="l">
              <a:spcBef>
                <a:spcPts val="0"/>
              </a:spcBef>
              <a:spcAft>
                <a:spcPts val="0"/>
              </a:spcAft>
              <a:buNone/>
            </a:pPr>
            <a:r>
              <a:t/>
            </a:r>
            <a:endParaRPr b="1" sz="4000">
              <a:solidFill>
                <a:srgbClr val="0070C0"/>
              </a:solidFill>
              <a:latin typeface="Consolas"/>
              <a:ea typeface="Consolas"/>
              <a:cs typeface="Consolas"/>
              <a:sym typeface="Consolas"/>
            </a:endParaRPr>
          </a:p>
          <a:p>
            <a:pPr indent="0" lvl="0" marL="0" marR="0" rtl="0" algn="l">
              <a:spcBef>
                <a:spcPts val="0"/>
              </a:spcBef>
              <a:spcAft>
                <a:spcPts val="0"/>
              </a:spcAft>
              <a:buNone/>
            </a:pPr>
            <a:r>
              <a:rPr b="1" lang="en-US" sz="4000">
                <a:solidFill>
                  <a:srgbClr val="FF0000"/>
                </a:solidFill>
                <a:latin typeface="Consolas"/>
                <a:ea typeface="Consolas"/>
                <a:cs typeface="Consolas"/>
                <a:sym typeface="Consolas"/>
              </a:rPr>
              <a:t>&lt;img src</a:t>
            </a:r>
            <a:r>
              <a:rPr b="1" lang="en-US" sz="4000">
                <a:solidFill>
                  <a:srgbClr val="0070C0"/>
                </a:solidFill>
                <a:latin typeface="Consolas"/>
                <a:ea typeface="Consolas"/>
                <a:cs typeface="Consolas"/>
                <a:sym typeface="Consolas"/>
              </a:rPr>
              <a:t>="paris.jpg" </a:t>
            </a:r>
            <a:r>
              <a:rPr b="1" lang="en-US" sz="4000">
                <a:solidFill>
                  <a:srgbClr val="FF0000"/>
                </a:solidFill>
                <a:latin typeface="Consolas"/>
                <a:ea typeface="Consolas"/>
                <a:cs typeface="Consolas"/>
                <a:sym typeface="Consolas"/>
              </a:rPr>
              <a:t>width</a:t>
            </a:r>
            <a:r>
              <a:rPr b="1" lang="en-US" sz="4000">
                <a:solidFill>
                  <a:srgbClr val="0070C0"/>
                </a:solidFill>
                <a:latin typeface="Consolas"/>
                <a:ea typeface="Consolas"/>
                <a:cs typeface="Consolas"/>
                <a:sym typeface="Consolas"/>
              </a:rPr>
              <a:t>="300" </a:t>
            </a:r>
            <a:r>
              <a:rPr b="1" lang="en-US" sz="4000">
                <a:solidFill>
                  <a:srgbClr val="FF0000"/>
                </a:solidFill>
                <a:latin typeface="Consolas"/>
                <a:ea typeface="Consolas"/>
                <a:cs typeface="Consolas"/>
                <a:sym typeface="Consolas"/>
              </a:rPr>
              <a:t>height</a:t>
            </a:r>
            <a:r>
              <a:rPr b="1" lang="en-US" sz="4000">
                <a:solidFill>
                  <a:srgbClr val="0070C0"/>
                </a:solidFill>
                <a:latin typeface="Consolas"/>
                <a:ea typeface="Consolas"/>
                <a:cs typeface="Consolas"/>
                <a:sym typeface="Consolas"/>
              </a:rPr>
              <a:t>="300</a:t>
            </a:r>
            <a:r>
              <a:rPr b="1" lang="en-US" sz="4000">
                <a:solidFill>
                  <a:srgbClr val="FF0000"/>
                </a:solidFill>
                <a:latin typeface="Consolas"/>
                <a:ea typeface="Consolas"/>
                <a:cs typeface="Consolas"/>
                <a:sym typeface="Consolas"/>
              </a:rPr>
              <a:t>"&gt;</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2" name="Shape 152"/>
        <p:cNvGrpSpPr/>
        <p:nvPr/>
      </p:nvGrpSpPr>
      <p:grpSpPr>
        <a:xfrm>
          <a:off x="0" y="0"/>
          <a:ext cx="0" cy="0"/>
          <a:chOff x="0" y="0"/>
          <a:chExt cx="0" cy="0"/>
        </a:xfrm>
      </p:grpSpPr>
      <p:pic>
        <p:nvPicPr>
          <p:cNvPr id="153" name="Google Shape;153;p28"/>
          <p:cNvPicPr preferRelativeResize="0"/>
          <p:nvPr>
            <p:ph idx="1" type="body"/>
          </p:nvPr>
        </p:nvPicPr>
        <p:blipFill rotWithShape="1">
          <a:blip r:embed="rId3">
            <a:alphaModFix/>
          </a:blip>
          <a:srcRect b="0" l="0" r="0" t="0"/>
          <a:stretch/>
        </p:blipFill>
        <p:spPr>
          <a:xfrm>
            <a:off x="3190672" y="447473"/>
            <a:ext cx="9001328" cy="6119012"/>
          </a:xfrm>
          <a:prstGeom prst="rect">
            <a:avLst/>
          </a:prstGeom>
          <a:noFill/>
          <a:ln>
            <a:noFill/>
          </a:ln>
        </p:spPr>
      </p:pic>
      <p:sp>
        <p:nvSpPr>
          <p:cNvPr id="154" name="Google Shape;154;p28"/>
          <p:cNvSpPr txBox="1"/>
          <p:nvPr>
            <p:ph type="title"/>
          </p:nvPr>
        </p:nvSpPr>
        <p:spPr>
          <a:xfrm>
            <a:off x="0" y="447473"/>
            <a:ext cx="2918297" cy="1618021"/>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0070C0"/>
              </a:buClr>
              <a:buSzPts val="3600"/>
              <a:buFont typeface="Tahoma"/>
              <a:buNone/>
            </a:pPr>
            <a:r>
              <a:rPr b="1" lang="en-US" sz="3600">
                <a:solidFill>
                  <a:srgbClr val="0070C0"/>
                </a:solidFill>
                <a:latin typeface="Tahoma"/>
                <a:ea typeface="Tahoma"/>
                <a:cs typeface="Tahoma"/>
                <a:sym typeface="Tahoma"/>
              </a:rPr>
              <a:t>HTML Page Structure</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4" name="Shape 414"/>
        <p:cNvGrpSpPr/>
        <p:nvPr/>
      </p:nvGrpSpPr>
      <p:grpSpPr>
        <a:xfrm>
          <a:off x="0" y="0"/>
          <a:ext cx="0" cy="0"/>
          <a:chOff x="0" y="0"/>
          <a:chExt cx="0" cy="0"/>
        </a:xfrm>
      </p:grpSpPr>
      <p:sp>
        <p:nvSpPr>
          <p:cNvPr id="415" name="Google Shape;415;p64"/>
          <p:cNvSpPr txBox="1"/>
          <p:nvPr>
            <p:ph type="title"/>
          </p:nvPr>
        </p:nvSpPr>
        <p:spPr>
          <a:xfrm>
            <a:off x="1261872" y="365760"/>
            <a:ext cx="8796600" cy="8847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0070C0"/>
              </a:buClr>
              <a:buSzPts val="5400"/>
              <a:buFont typeface="Tahoma"/>
              <a:buNone/>
            </a:pPr>
            <a:r>
              <a:rPr b="1" lang="en-US" sz="5400">
                <a:solidFill>
                  <a:srgbClr val="0070C0"/>
                </a:solidFill>
                <a:latin typeface="Tahoma"/>
                <a:ea typeface="Tahoma"/>
                <a:cs typeface="Tahoma"/>
                <a:sym typeface="Tahoma"/>
              </a:rPr>
              <a:t>CSS3 Images Text</a:t>
            </a:r>
            <a:endParaRPr/>
          </a:p>
        </p:txBody>
      </p:sp>
      <p:sp>
        <p:nvSpPr>
          <p:cNvPr id="416" name="Google Shape;416;p64"/>
          <p:cNvSpPr txBox="1"/>
          <p:nvPr>
            <p:ph idx="1" type="body"/>
          </p:nvPr>
        </p:nvSpPr>
        <p:spPr>
          <a:xfrm>
            <a:off x="726832" y="1290920"/>
            <a:ext cx="10545300" cy="5404200"/>
          </a:xfrm>
          <a:prstGeom prst="rect">
            <a:avLst/>
          </a:prstGeom>
          <a:noFill/>
          <a:ln>
            <a:noFill/>
          </a:ln>
        </p:spPr>
        <p:txBody>
          <a:bodyPr anchorCtr="0" anchor="t" bIns="45700" lIns="91425" spcFirstLastPara="1" rIns="91425" wrap="square" tIns="45700">
            <a:noAutofit/>
          </a:bodyPr>
          <a:lstStyle/>
          <a:p>
            <a:pPr indent="-228588" lvl="0" marL="228588" rtl="0" algn="l">
              <a:lnSpc>
                <a:spcPct val="90000"/>
              </a:lnSpc>
              <a:spcBef>
                <a:spcPts val="0"/>
              </a:spcBef>
              <a:spcAft>
                <a:spcPts val="0"/>
              </a:spcAft>
              <a:buClr>
                <a:schemeClr val="dk1"/>
              </a:buClr>
              <a:buSzPts val="2800"/>
              <a:buChar char="•"/>
            </a:pPr>
            <a:r>
              <a:rPr lang="en-US">
                <a:latin typeface="Verdana"/>
                <a:ea typeface="Verdana"/>
                <a:cs typeface="Verdana"/>
                <a:sym typeface="Verdana"/>
              </a:rPr>
              <a:t>We can use CSS3 to position text in an image</a:t>
            </a:r>
            <a:endParaRPr/>
          </a:p>
        </p:txBody>
      </p:sp>
      <p:sp>
        <p:nvSpPr>
          <p:cNvPr id="417" name="Google Shape;417;p64"/>
          <p:cNvSpPr txBox="1"/>
          <p:nvPr/>
        </p:nvSpPr>
        <p:spPr>
          <a:xfrm>
            <a:off x="726832" y="2034420"/>
            <a:ext cx="11020800" cy="3539400"/>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rgbClr val="FF0000"/>
                </a:solidFill>
                <a:latin typeface="Consolas"/>
                <a:ea typeface="Consolas"/>
                <a:cs typeface="Consolas"/>
                <a:sym typeface="Consolas"/>
              </a:rPr>
              <a:t>div</a:t>
            </a:r>
            <a:r>
              <a:rPr b="1" lang="en-US" sz="3200">
                <a:solidFill>
                  <a:srgbClr val="0070C0"/>
                </a:solidFill>
                <a:latin typeface="Consolas"/>
                <a:ea typeface="Consolas"/>
                <a:cs typeface="Consolas"/>
                <a:sym typeface="Consolas"/>
              </a:rPr>
              <a:t>{</a:t>
            </a:r>
            <a:r>
              <a:rPr b="1" lang="en-US" sz="3200">
                <a:solidFill>
                  <a:srgbClr val="FF0000"/>
                </a:solidFill>
                <a:latin typeface="Consolas"/>
                <a:ea typeface="Consolas"/>
                <a:cs typeface="Consolas"/>
                <a:sym typeface="Consolas"/>
              </a:rPr>
              <a:t>position</a:t>
            </a:r>
            <a:r>
              <a:rPr b="1" lang="en-US" sz="3200">
                <a:solidFill>
                  <a:srgbClr val="0070C0"/>
                </a:solidFill>
                <a:latin typeface="Consolas"/>
                <a:ea typeface="Consolas"/>
                <a:cs typeface="Consolas"/>
                <a:sym typeface="Consolas"/>
              </a:rPr>
              <a:t>: relative;}</a:t>
            </a:r>
            <a:endParaRPr/>
          </a:p>
          <a:p>
            <a:pPr indent="0" lvl="0" marL="0" marR="0" rtl="0" algn="l">
              <a:spcBef>
                <a:spcPts val="0"/>
              </a:spcBef>
              <a:spcAft>
                <a:spcPts val="0"/>
              </a:spcAft>
              <a:buNone/>
            </a:pPr>
            <a:r>
              <a:t/>
            </a:r>
            <a:endParaRPr b="1" sz="3200">
              <a:solidFill>
                <a:srgbClr val="0070C0"/>
              </a:solidFill>
              <a:latin typeface="Consolas"/>
              <a:ea typeface="Consolas"/>
              <a:cs typeface="Consolas"/>
              <a:sym typeface="Consolas"/>
            </a:endParaRPr>
          </a:p>
          <a:p>
            <a:pPr indent="0" lvl="0" marL="0" marR="0" rtl="0" algn="l">
              <a:spcBef>
                <a:spcPts val="0"/>
              </a:spcBef>
              <a:spcAft>
                <a:spcPts val="0"/>
              </a:spcAft>
              <a:buNone/>
            </a:pPr>
            <a:r>
              <a:rPr b="1" lang="en-US" sz="3200">
                <a:solidFill>
                  <a:srgbClr val="FF0000"/>
                </a:solidFill>
                <a:latin typeface="Consolas"/>
                <a:ea typeface="Consolas"/>
                <a:cs typeface="Consolas"/>
                <a:sym typeface="Consolas"/>
              </a:rPr>
              <a:t> text{	position: </a:t>
            </a:r>
            <a:r>
              <a:rPr b="1" lang="en-US" sz="3200">
                <a:solidFill>
                  <a:srgbClr val="0070C0"/>
                </a:solidFill>
                <a:latin typeface="Consolas"/>
                <a:ea typeface="Consolas"/>
                <a:cs typeface="Consolas"/>
                <a:sym typeface="Consolas"/>
              </a:rPr>
              <a:t>absolute</a:t>
            </a:r>
            <a:r>
              <a:rPr b="1" lang="en-US" sz="3200">
                <a:solidFill>
                  <a:srgbClr val="FF0000"/>
                </a:solidFill>
                <a:latin typeface="Consolas"/>
                <a:ea typeface="Consolas"/>
                <a:cs typeface="Consolas"/>
                <a:sym typeface="Consolas"/>
              </a:rPr>
              <a:t>;</a:t>
            </a:r>
            <a:endParaRPr/>
          </a:p>
          <a:p>
            <a:pPr indent="0" lvl="0" marL="0" marR="0" rtl="0" algn="l">
              <a:spcBef>
                <a:spcPts val="0"/>
              </a:spcBef>
              <a:spcAft>
                <a:spcPts val="0"/>
              </a:spcAft>
              <a:buNone/>
            </a:pPr>
            <a:r>
              <a:rPr b="1" lang="en-US" sz="3200">
                <a:solidFill>
                  <a:srgbClr val="FF0000"/>
                </a:solidFill>
                <a:latin typeface="Consolas"/>
                <a:ea typeface="Consolas"/>
                <a:cs typeface="Consolas"/>
                <a:sym typeface="Consolas"/>
              </a:rPr>
              <a:t>    		top: </a:t>
            </a:r>
            <a:r>
              <a:rPr b="1" lang="en-US" sz="3200">
                <a:solidFill>
                  <a:srgbClr val="0070C0"/>
                </a:solidFill>
                <a:latin typeface="Consolas"/>
                <a:ea typeface="Consolas"/>
                <a:cs typeface="Consolas"/>
                <a:sym typeface="Consolas"/>
              </a:rPr>
              <a:t>50%</a:t>
            </a:r>
            <a:r>
              <a:rPr b="1" lang="en-US" sz="3200">
                <a:solidFill>
                  <a:srgbClr val="FF0000"/>
                </a:solidFill>
                <a:latin typeface="Consolas"/>
                <a:ea typeface="Consolas"/>
                <a:cs typeface="Consolas"/>
                <a:sym typeface="Consolas"/>
              </a:rPr>
              <a:t>;</a:t>
            </a:r>
            <a:endParaRPr/>
          </a:p>
          <a:p>
            <a:pPr indent="0" lvl="0" marL="0" marR="0" rtl="0" algn="l">
              <a:spcBef>
                <a:spcPts val="0"/>
              </a:spcBef>
              <a:spcAft>
                <a:spcPts val="0"/>
              </a:spcAft>
              <a:buNone/>
            </a:pPr>
            <a:r>
              <a:rPr b="1" lang="en-US" sz="3200">
                <a:solidFill>
                  <a:srgbClr val="FF0000"/>
                </a:solidFill>
                <a:latin typeface="Consolas"/>
                <a:ea typeface="Consolas"/>
                <a:cs typeface="Consolas"/>
                <a:sym typeface="Consolas"/>
              </a:rPr>
              <a:t>    		left: </a:t>
            </a:r>
            <a:r>
              <a:rPr b="1" lang="en-US" sz="3200">
                <a:solidFill>
                  <a:srgbClr val="0070C0"/>
                </a:solidFill>
                <a:latin typeface="Consolas"/>
                <a:ea typeface="Consolas"/>
                <a:cs typeface="Consolas"/>
                <a:sym typeface="Consolas"/>
              </a:rPr>
              <a:t>50%</a:t>
            </a:r>
            <a:r>
              <a:rPr b="1" lang="en-US" sz="3200">
                <a:solidFill>
                  <a:srgbClr val="FF0000"/>
                </a:solidFill>
                <a:latin typeface="Consolas"/>
                <a:ea typeface="Consolas"/>
                <a:cs typeface="Consolas"/>
                <a:sym typeface="Consolas"/>
              </a:rPr>
              <a:t>;</a:t>
            </a:r>
            <a:endParaRPr/>
          </a:p>
          <a:p>
            <a:pPr indent="0" lvl="0" marL="0" marR="0" rtl="0" algn="l">
              <a:spcBef>
                <a:spcPts val="0"/>
              </a:spcBef>
              <a:spcAft>
                <a:spcPts val="0"/>
              </a:spcAft>
              <a:buNone/>
            </a:pPr>
            <a:r>
              <a:rPr b="1" lang="en-US" sz="3200">
                <a:solidFill>
                  <a:srgbClr val="FF0000"/>
                </a:solidFill>
                <a:latin typeface="Consolas"/>
                <a:ea typeface="Consolas"/>
                <a:cs typeface="Consolas"/>
                <a:sym typeface="Consolas"/>
              </a:rPr>
              <a:t>    		transform: </a:t>
            </a:r>
            <a:r>
              <a:rPr b="1" lang="en-US" sz="3200">
                <a:solidFill>
                  <a:srgbClr val="0070C0"/>
                </a:solidFill>
                <a:latin typeface="Consolas"/>
                <a:ea typeface="Consolas"/>
                <a:cs typeface="Consolas"/>
                <a:sym typeface="Consolas"/>
              </a:rPr>
              <a:t>translate(-50%, -50%)</a:t>
            </a:r>
            <a:r>
              <a:rPr b="1" lang="en-US" sz="3200">
                <a:solidFill>
                  <a:srgbClr val="FF0000"/>
                </a:solidFill>
                <a:latin typeface="Consolas"/>
                <a:ea typeface="Consolas"/>
                <a:cs typeface="Consolas"/>
                <a:sym typeface="Consolas"/>
              </a:rPr>
              <a:t>;</a:t>
            </a:r>
            <a:endParaRPr/>
          </a:p>
          <a:p>
            <a:pPr indent="0" lvl="0" marL="0" marR="0" rtl="0" algn="l">
              <a:spcBef>
                <a:spcPts val="0"/>
              </a:spcBef>
              <a:spcAft>
                <a:spcPts val="0"/>
              </a:spcAft>
              <a:buNone/>
            </a:pPr>
            <a:r>
              <a:rPr b="1" lang="en-US" sz="3200">
                <a:solidFill>
                  <a:srgbClr val="FF0000"/>
                </a:solidFill>
                <a:latin typeface="Consolas"/>
                <a:ea typeface="Consolas"/>
                <a:cs typeface="Consolas"/>
                <a:sym typeface="Consolas"/>
              </a:rPr>
              <a:t>    		font-size: </a:t>
            </a:r>
            <a:r>
              <a:rPr b="1" lang="en-US" sz="3200">
                <a:solidFill>
                  <a:srgbClr val="0070C0"/>
                </a:solidFill>
                <a:latin typeface="Consolas"/>
                <a:ea typeface="Consolas"/>
                <a:cs typeface="Consolas"/>
                <a:sym typeface="Consolas"/>
              </a:rPr>
              <a:t>18px</a:t>
            </a:r>
            <a:r>
              <a:rPr b="1" lang="en-US" sz="3200">
                <a:solidFill>
                  <a:srgbClr val="FF0000"/>
                </a:solidFill>
                <a:latin typeface="Consolas"/>
                <a:ea typeface="Consolas"/>
                <a:cs typeface="Consolas"/>
                <a:sym typeface="Consolas"/>
              </a:rPr>
              <a:t>;}</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1" name="Shape 421"/>
        <p:cNvGrpSpPr/>
        <p:nvPr/>
      </p:nvGrpSpPr>
      <p:grpSpPr>
        <a:xfrm>
          <a:off x="0" y="0"/>
          <a:ext cx="0" cy="0"/>
          <a:chOff x="0" y="0"/>
          <a:chExt cx="0" cy="0"/>
        </a:xfrm>
      </p:grpSpPr>
      <p:sp>
        <p:nvSpPr>
          <p:cNvPr id="422" name="Google Shape;422;p65"/>
          <p:cNvSpPr txBox="1"/>
          <p:nvPr>
            <p:ph type="title"/>
          </p:nvPr>
        </p:nvSpPr>
        <p:spPr>
          <a:xfrm>
            <a:off x="1261872" y="365760"/>
            <a:ext cx="8796600" cy="8847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0070C0"/>
              </a:buClr>
              <a:buSzPts val="5400"/>
              <a:buFont typeface="Tahoma"/>
              <a:buNone/>
            </a:pPr>
            <a:r>
              <a:rPr b="1" lang="en-US" sz="5400">
                <a:solidFill>
                  <a:srgbClr val="0070C0"/>
                </a:solidFill>
                <a:latin typeface="Tahoma"/>
                <a:ea typeface="Tahoma"/>
                <a:cs typeface="Tahoma"/>
                <a:sym typeface="Tahoma"/>
              </a:rPr>
              <a:t>CSS3 </a:t>
            </a:r>
            <a:r>
              <a:rPr b="1" lang="en-US" sz="5400">
                <a:solidFill>
                  <a:schemeClr val="accent5"/>
                </a:solidFill>
                <a:latin typeface="Tahoma"/>
                <a:ea typeface="Tahoma"/>
                <a:cs typeface="Tahoma"/>
                <a:sym typeface="Tahoma"/>
              </a:rPr>
              <a:t>Media</a:t>
            </a:r>
            <a:r>
              <a:rPr b="1" lang="en-US" sz="5400">
                <a:solidFill>
                  <a:srgbClr val="0070C0"/>
                </a:solidFill>
                <a:latin typeface="Tahoma"/>
                <a:ea typeface="Tahoma"/>
                <a:cs typeface="Tahoma"/>
                <a:sym typeface="Tahoma"/>
              </a:rPr>
              <a:t> Queries</a:t>
            </a:r>
            <a:endParaRPr/>
          </a:p>
        </p:txBody>
      </p:sp>
      <p:sp>
        <p:nvSpPr>
          <p:cNvPr id="423" name="Google Shape;423;p65"/>
          <p:cNvSpPr txBox="1"/>
          <p:nvPr>
            <p:ph idx="1" type="body"/>
          </p:nvPr>
        </p:nvSpPr>
        <p:spPr>
          <a:xfrm>
            <a:off x="726832" y="1290920"/>
            <a:ext cx="10545300" cy="1981800"/>
          </a:xfrm>
          <a:prstGeom prst="rect">
            <a:avLst/>
          </a:prstGeom>
          <a:noFill/>
          <a:ln>
            <a:noFill/>
          </a:ln>
        </p:spPr>
        <p:txBody>
          <a:bodyPr anchorCtr="0" anchor="t" bIns="45700" lIns="91425" spcFirstLastPara="1" rIns="91425" wrap="square" tIns="45700">
            <a:noAutofit/>
          </a:bodyPr>
          <a:lstStyle/>
          <a:p>
            <a:pPr indent="-228588" lvl="0" marL="228588" rtl="0" algn="l">
              <a:lnSpc>
                <a:spcPct val="90000"/>
              </a:lnSpc>
              <a:spcBef>
                <a:spcPts val="0"/>
              </a:spcBef>
              <a:spcAft>
                <a:spcPts val="0"/>
              </a:spcAft>
              <a:buClr>
                <a:schemeClr val="dk1"/>
              </a:buClr>
              <a:buSzPts val="2800"/>
              <a:buChar char="•"/>
            </a:pPr>
            <a:r>
              <a:rPr b="1" lang="en-US">
                <a:latin typeface="Verdana"/>
                <a:ea typeface="Verdana"/>
                <a:cs typeface="Verdana"/>
                <a:sym typeface="Verdana"/>
              </a:rPr>
              <a:t>What is a Media Query?</a:t>
            </a:r>
            <a:endParaRPr/>
          </a:p>
          <a:p>
            <a:pPr indent="-228588" lvl="0" marL="228588" rtl="0" algn="l">
              <a:lnSpc>
                <a:spcPct val="90000"/>
              </a:lnSpc>
              <a:spcBef>
                <a:spcPts val="1000"/>
              </a:spcBef>
              <a:spcAft>
                <a:spcPts val="0"/>
              </a:spcAft>
              <a:buClr>
                <a:schemeClr val="dk1"/>
              </a:buClr>
              <a:buSzPts val="2800"/>
              <a:buChar char="•"/>
            </a:pPr>
            <a:r>
              <a:rPr lang="en-US">
                <a:latin typeface="Verdana"/>
                <a:ea typeface="Verdana"/>
                <a:cs typeface="Verdana"/>
                <a:sym typeface="Verdana"/>
              </a:rPr>
              <a:t>Media query is a CSS technique introduced in CSS3.</a:t>
            </a:r>
            <a:endParaRPr/>
          </a:p>
          <a:p>
            <a:pPr indent="-228588" lvl="0" marL="228588" rtl="0" algn="l">
              <a:lnSpc>
                <a:spcPct val="90000"/>
              </a:lnSpc>
              <a:spcBef>
                <a:spcPts val="1000"/>
              </a:spcBef>
              <a:spcAft>
                <a:spcPts val="0"/>
              </a:spcAft>
              <a:buClr>
                <a:schemeClr val="dk1"/>
              </a:buClr>
              <a:buSzPts val="2800"/>
              <a:buChar char="•"/>
            </a:pPr>
            <a:r>
              <a:rPr lang="en-US">
                <a:latin typeface="Verdana"/>
                <a:ea typeface="Verdana"/>
                <a:cs typeface="Verdana"/>
                <a:sym typeface="Verdana"/>
              </a:rPr>
              <a:t>It uses the </a:t>
            </a:r>
            <a:r>
              <a:rPr b="1" lang="en-US">
                <a:solidFill>
                  <a:schemeClr val="accent5"/>
                </a:solidFill>
                <a:latin typeface="Verdana"/>
                <a:ea typeface="Verdana"/>
                <a:cs typeface="Verdana"/>
                <a:sym typeface="Verdana"/>
              </a:rPr>
              <a:t>@media </a:t>
            </a:r>
            <a:r>
              <a:rPr lang="en-US">
                <a:latin typeface="Verdana"/>
                <a:ea typeface="Verdana"/>
                <a:cs typeface="Verdana"/>
                <a:sym typeface="Verdana"/>
              </a:rPr>
              <a:t>rule to include a block of CSS properties only if a certain condition is true.</a:t>
            </a:r>
            <a:endParaRPr/>
          </a:p>
        </p:txBody>
      </p:sp>
      <p:pic>
        <p:nvPicPr>
          <p:cNvPr id="424" name="Google Shape;424;p65"/>
          <p:cNvPicPr preferRelativeResize="0"/>
          <p:nvPr/>
        </p:nvPicPr>
        <p:blipFill rotWithShape="1">
          <a:blip r:embed="rId3">
            <a:alphaModFix/>
          </a:blip>
          <a:srcRect b="0" l="0" r="0" t="0"/>
          <a:stretch/>
        </p:blipFill>
        <p:spPr>
          <a:xfrm>
            <a:off x="1747062" y="3312933"/>
            <a:ext cx="4248651" cy="3068470"/>
          </a:xfrm>
          <a:prstGeom prst="rect">
            <a:avLst/>
          </a:prstGeom>
          <a:noFill/>
          <a:ln>
            <a:noFill/>
          </a:ln>
        </p:spPr>
      </p:pic>
      <p:pic>
        <p:nvPicPr>
          <p:cNvPr id="425" name="Google Shape;425;p65"/>
          <p:cNvPicPr preferRelativeResize="0"/>
          <p:nvPr/>
        </p:nvPicPr>
        <p:blipFill rotWithShape="1">
          <a:blip r:embed="rId4">
            <a:alphaModFix/>
          </a:blip>
          <a:srcRect b="0" l="0" r="0" t="0"/>
          <a:stretch/>
        </p:blipFill>
        <p:spPr>
          <a:xfrm>
            <a:off x="6657172" y="3272589"/>
            <a:ext cx="1829102" cy="3470604"/>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9" name="Shape 429"/>
        <p:cNvGrpSpPr/>
        <p:nvPr/>
      </p:nvGrpSpPr>
      <p:grpSpPr>
        <a:xfrm>
          <a:off x="0" y="0"/>
          <a:ext cx="0" cy="0"/>
          <a:chOff x="0" y="0"/>
          <a:chExt cx="0" cy="0"/>
        </a:xfrm>
      </p:grpSpPr>
      <p:sp>
        <p:nvSpPr>
          <p:cNvPr id="430" name="Google Shape;430;p66"/>
          <p:cNvSpPr txBox="1"/>
          <p:nvPr>
            <p:ph type="title"/>
          </p:nvPr>
        </p:nvSpPr>
        <p:spPr>
          <a:xfrm>
            <a:off x="1261872" y="365760"/>
            <a:ext cx="8796600" cy="8847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0070C0"/>
              </a:buClr>
              <a:buSzPts val="5400"/>
              <a:buFont typeface="Tahoma"/>
              <a:buNone/>
            </a:pPr>
            <a:r>
              <a:rPr b="1" lang="en-US" sz="5400">
                <a:solidFill>
                  <a:srgbClr val="0070C0"/>
                </a:solidFill>
                <a:latin typeface="Tahoma"/>
                <a:ea typeface="Tahoma"/>
                <a:cs typeface="Tahoma"/>
                <a:sym typeface="Tahoma"/>
              </a:rPr>
              <a:t>CSS3 </a:t>
            </a:r>
            <a:r>
              <a:rPr b="1" lang="en-US" sz="5400">
                <a:solidFill>
                  <a:schemeClr val="accent5"/>
                </a:solidFill>
                <a:latin typeface="Tahoma"/>
                <a:ea typeface="Tahoma"/>
                <a:cs typeface="Tahoma"/>
                <a:sym typeface="Tahoma"/>
              </a:rPr>
              <a:t>Media</a:t>
            </a:r>
            <a:r>
              <a:rPr b="1" lang="en-US" sz="5400">
                <a:solidFill>
                  <a:srgbClr val="0070C0"/>
                </a:solidFill>
                <a:latin typeface="Tahoma"/>
                <a:ea typeface="Tahoma"/>
                <a:cs typeface="Tahoma"/>
                <a:sym typeface="Tahoma"/>
              </a:rPr>
              <a:t> Queries</a:t>
            </a:r>
            <a:endParaRPr/>
          </a:p>
        </p:txBody>
      </p:sp>
      <p:sp>
        <p:nvSpPr>
          <p:cNvPr id="431" name="Google Shape;431;p66"/>
          <p:cNvSpPr txBox="1"/>
          <p:nvPr>
            <p:ph idx="1" type="body"/>
          </p:nvPr>
        </p:nvSpPr>
        <p:spPr>
          <a:xfrm>
            <a:off x="726832" y="1290920"/>
            <a:ext cx="10545300" cy="5404200"/>
          </a:xfrm>
          <a:prstGeom prst="rect">
            <a:avLst/>
          </a:prstGeom>
          <a:noFill/>
          <a:ln>
            <a:noFill/>
          </a:ln>
        </p:spPr>
        <p:txBody>
          <a:bodyPr anchorCtr="0" anchor="t" bIns="45700" lIns="91425" spcFirstLastPara="1" rIns="91425" wrap="square" tIns="45700">
            <a:noAutofit/>
          </a:bodyPr>
          <a:lstStyle/>
          <a:p>
            <a:pPr indent="-228588" lvl="0" marL="228588" rtl="0" algn="l">
              <a:lnSpc>
                <a:spcPct val="90000"/>
              </a:lnSpc>
              <a:spcBef>
                <a:spcPts val="0"/>
              </a:spcBef>
              <a:spcAft>
                <a:spcPts val="0"/>
              </a:spcAft>
              <a:buClr>
                <a:schemeClr val="dk1"/>
              </a:buClr>
              <a:buSzPts val="2800"/>
              <a:buChar char="•"/>
            </a:pPr>
            <a:r>
              <a:rPr b="1" lang="en-US">
                <a:latin typeface="Verdana"/>
                <a:ea typeface="Verdana"/>
                <a:cs typeface="Verdana"/>
                <a:sym typeface="Verdana"/>
              </a:rPr>
              <a:t>Media queries </a:t>
            </a:r>
            <a:r>
              <a:rPr lang="en-US">
                <a:latin typeface="Verdana"/>
                <a:ea typeface="Verdana"/>
                <a:cs typeface="Verdana"/>
                <a:sym typeface="Verdana"/>
              </a:rPr>
              <a:t>in CSS3 helps with the capability of devices.</a:t>
            </a:r>
            <a:endParaRPr/>
          </a:p>
          <a:p>
            <a:pPr indent="-228588" lvl="0" marL="228588" rtl="0" algn="l">
              <a:lnSpc>
                <a:spcPct val="90000"/>
              </a:lnSpc>
              <a:spcBef>
                <a:spcPts val="1000"/>
              </a:spcBef>
              <a:spcAft>
                <a:spcPts val="0"/>
              </a:spcAft>
              <a:buClr>
                <a:schemeClr val="dk1"/>
              </a:buClr>
              <a:buSzPts val="2800"/>
              <a:buChar char="•"/>
            </a:pPr>
            <a:r>
              <a:rPr b="1" lang="en-US">
                <a:latin typeface="Verdana"/>
                <a:ea typeface="Verdana"/>
                <a:cs typeface="Verdana"/>
                <a:sym typeface="Verdana"/>
              </a:rPr>
              <a:t>Responsive web design </a:t>
            </a:r>
            <a:r>
              <a:rPr lang="en-US">
                <a:latin typeface="Verdana"/>
                <a:ea typeface="Verdana"/>
                <a:cs typeface="Verdana"/>
                <a:sym typeface="Verdana"/>
              </a:rPr>
              <a:t>refers to progressively enhancing a web page for different viewing contexts.</a:t>
            </a:r>
            <a:endParaRPr/>
          </a:p>
          <a:p>
            <a:pPr indent="-228588" lvl="1" marL="685765" rtl="0" algn="l">
              <a:lnSpc>
                <a:spcPct val="90000"/>
              </a:lnSpc>
              <a:spcBef>
                <a:spcPts val="500"/>
              </a:spcBef>
              <a:spcAft>
                <a:spcPts val="0"/>
              </a:spcAft>
              <a:buClr>
                <a:schemeClr val="dk1"/>
              </a:buClr>
              <a:buSzPts val="2400"/>
              <a:buChar char="•"/>
            </a:pPr>
            <a:r>
              <a:rPr lang="en-US">
                <a:latin typeface="Verdana"/>
                <a:ea typeface="Verdana"/>
                <a:cs typeface="Verdana"/>
                <a:sym typeface="Verdana"/>
              </a:rPr>
              <a:t>Smartphone: 320px, Tablet: 768px, Netbook: 1024px, Desktop: 1600px</a:t>
            </a:r>
            <a:endParaRPr/>
          </a:p>
        </p:txBody>
      </p:sp>
      <p:sp>
        <p:nvSpPr>
          <p:cNvPr id="432" name="Google Shape;432;p66"/>
          <p:cNvSpPr txBox="1"/>
          <p:nvPr/>
        </p:nvSpPr>
        <p:spPr>
          <a:xfrm>
            <a:off x="1127993" y="3993094"/>
            <a:ext cx="10144200" cy="2554500"/>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rgbClr val="FF0000"/>
                </a:solidFill>
                <a:latin typeface="Consolas"/>
                <a:ea typeface="Consolas"/>
                <a:cs typeface="Consolas"/>
                <a:sym typeface="Consolas"/>
              </a:rPr>
              <a:t>@media only screen and (min-width: 480px) {</a:t>
            </a:r>
            <a:endParaRPr/>
          </a:p>
          <a:p>
            <a:pPr indent="0" lvl="0" marL="0" marR="0" rtl="0" algn="l">
              <a:spcBef>
                <a:spcPts val="0"/>
              </a:spcBef>
              <a:spcAft>
                <a:spcPts val="0"/>
              </a:spcAft>
              <a:buNone/>
            </a:pPr>
            <a:r>
              <a:rPr b="1" lang="en-US" sz="3200">
                <a:solidFill>
                  <a:srgbClr val="FF0000"/>
                </a:solidFill>
                <a:latin typeface="Consolas"/>
                <a:ea typeface="Consolas"/>
                <a:cs typeface="Consolas"/>
                <a:sym typeface="Consolas"/>
              </a:rPr>
              <a:t>    body {</a:t>
            </a:r>
            <a:endParaRPr/>
          </a:p>
          <a:p>
            <a:pPr indent="0" lvl="0" marL="0" marR="0" rtl="0" algn="l">
              <a:spcBef>
                <a:spcPts val="0"/>
              </a:spcBef>
              <a:spcAft>
                <a:spcPts val="0"/>
              </a:spcAft>
              <a:buNone/>
            </a:pPr>
            <a:r>
              <a:rPr b="1" lang="en-US" sz="3200">
                <a:solidFill>
                  <a:srgbClr val="FF0000"/>
                </a:solidFill>
                <a:latin typeface="Consolas"/>
                <a:ea typeface="Consolas"/>
                <a:cs typeface="Consolas"/>
                <a:sym typeface="Consolas"/>
              </a:rPr>
              <a:t>        background-color: </a:t>
            </a:r>
            <a:r>
              <a:rPr b="1" lang="en-US" sz="3200">
                <a:solidFill>
                  <a:schemeClr val="accent5"/>
                </a:solidFill>
                <a:latin typeface="Consolas"/>
                <a:ea typeface="Consolas"/>
                <a:cs typeface="Consolas"/>
                <a:sym typeface="Consolas"/>
              </a:rPr>
              <a:t>lightgreen</a:t>
            </a:r>
            <a:r>
              <a:rPr b="1" lang="en-US" sz="3200">
                <a:solidFill>
                  <a:srgbClr val="FF0000"/>
                </a:solidFill>
                <a:latin typeface="Consolas"/>
                <a:ea typeface="Consolas"/>
                <a:cs typeface="Consolas"/>
                <a:sym typeface="Consolas"/>
              </a:rPr>
              <a:t>;</a:t>
            </a:r>
            <a:endParaRPr/>
          </a:p>
          <a:p>
            <a:pPr indent="0" lvl="0" marL="0" marR="0" rtl="0" algn="l">
              <a:spcBef>
                <a:spcPts val="0"/>
              </a:spcBef>
              <a:spcAft>
                <a:spcPts val="0"/>
              </a:spcAft>
              <a:buNone/>
            </a:pPr>
            <a:r>
              <a:rPr b="1" lang="en-US" sz="3200">
                <a:solidFill>
                  <a:srgbClr val="FF0000"/>
                </a:solidFill>
                <a:latin typeface="Consolas"/>
                <a:ea typeface="Consolas"/>
                <a:cs typeface="Consolas"/>
                <a:sym typeface="Consolas"/>
              </a:rPr>
              <a:t>    }</a:t>
            </a:r>
            <a:endParaRPr/>
          </a:p>
          <a:p>
            <a:pPr indent="0" lvl="0" marL="0" marR="0" rtl="0" algn="l">
              <a:spcBef>
                <a:spcPts val="0"/>
              </a:spcBef>
              <a:spcAft>
                <a:spcPts val="0"/>
              </a:spcAft>
              <a:buNone/>
            </a:pPr>
            <a:r>
              <a:rPr b="1" lang="en-US" sz="3200">
                <a:solidFill>
                  <a:srgbClr val="FF0000"/>
                </a:solidFill>
                <a:latin typeface="Consolas"/>
                <a:ea typeface="Consolas"/>
                <a:cs typeface="Consolas"/>
                <a:sym typeface="Consolas"/>
              </a:rPr>
              <a:t>}</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6" name="Shape 436"/>
        <p:cNvGrpSpPr/>
        <p:nvPr/>
      </p:nvGrpSpPr>
      <p:grpSpPr>
        <a:xfrm>
          <a:off x="0" y="0"/>
          <a:ext cx="0" cy="0"/>
          <a:chOff x="0" y="0"/>
          <a:chExt cx="0" cy="0"/>
        </a:xfrm>
      </p:grpSpPr>
      <p:pic>
        <p:nvPicPr>
          <p:cNvPr id="437" name="Google Shape;437;p67"/>
          <p:cNvPicPr preferRelativeResize="0"/>
          <p:nvPr/>
        </p:nvPicPr>
        <p:blipFill>
          <a:blip r:embed="rId3">
            <a:alphaModFix/>
          </a:blip>
          <a:stretch>
            <a:fillRect/>
          </a:stretch>
        </p:blipFill>
        <p:spPr>
          <a:xfrm>
            <a:off x="5933750" y="1593375"/>
            <a:ext cx="3153049" cy="3951224"/>
          </a:xfrm>
          <a:prstGeom prst="rect">
            <a:avLst/>
          </a:prstGeom>
          <a:noFill/>
          <a:ln>
            <a:noFill/>
          </a:ln>
        </p:spPr>
      </p:pic>
      <p:sp>
        <p:nvSpPr>
          <p:cNvPr id="438" name="Google Shape;438;p67"/>
          <p:cNvSpPr txBox="1"/>
          <p:nvPr>
            <p:ph type="title"/>
          </p:nvPr>
        </p:nvSpPr>
        <p:spPr>
          <a:xfrm>
            <a:off x="1261872" y="365760"/>
            <a:ext cx="8796600" cy="8847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0070C0"/>
              </a:buClr>
              <a:buSzPts val="5400"/>
              <a:buFont typeface="Tahoma"/>
              <a:buNone/>
            </a:pPr>
            <a:r>
              <a:rPr b="1" lang="en-US" sz="5400">
                <a:solidFill>
                  <a:srgbClr val="0070C0"/>
                </a:solidFill>
                <a:latin typeface="Tahoma"/>
                <a:ea typeface="Tahoma"/>
                <a:cs typeface="Tahoma"/>
                <a:sym typeface="Tahoma"/>
              </a:rPr>
              <a:t>Design with </a:t>
            </a:r>
            <a:r>
              <a:rPr b="1" lang="en-US" sz="5400">
                <a:solidFill>
                  <a:srgbClr val="0070C0"/>
                </a:solidFill>
                <a:latin typeface="Tahoma"/>
                <a:ea typeface="Tahoma"/>
                <a:cs typeface="Tahoma"/>
                <a:sym typeface="Tahoma"/>
              </a:rPr>
              <a:t>CSS3 </a:t>
            </a:r>
            <a:endParaRPr/>
          </a:p>
        </p:txBody>
      </p:sp>
      <p:sp>
        <p:nvSpPr>
          <p:cNvPr id="439" name="Google Shape;439;p67"/>
          <p:cNvSpPr txBox="1"/>
          <p:nvPr/>
        </p:nvSpPr>
        <p:spPr>
          <a:xfrm>
            <a:off x="6013200" y="6012032"/>
            <a:ext cx="3850200" cy="49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100" u="sng">
                <a:solidFill>
                  <a:schemeClr val="hlink"/>
                </a:solidFill>
                <a:hlinkClick r:id="rId4"/>
              </a:rPr>
              <a:t>https://github.com/cyanharlow/purecss-zigario</a:t>
            </a:r>
            <a:endParaRPr>
              <a:latin typeface="Calibri"/>
              <a:ea typeface="Calibri"/>
              <a:cs typeface="Calibri"/>
              <a:sym typeface="Calibri"/>
            </a:endParaRPr>
          </a:p>
        </p:txBody>
      </p:sp>
      <p:pic>
        <p:nvPicPr>
          <p:cNvPr id="440" name="Google Shape;440;p67"/>
          <p:cNvPicPr preferRelativeResize="0"/>
          <p:nvPr/>
        </p:nvPicPr>
        <p:blipFill>
          <a:blip r:embed="rId5">
            <a:alphaModFix/>
          </a:blip>
          <a:stretch>
            <a:fillRect/>
          </a:stretch>
        </p:blipFill>
        <p:spPr>
          <a:xfrm>
            <a:off x="2406075" y="1593375"/>
            <a:ext cx="2921326" cy="4467924"/>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4" name="Shape 444"/>
        <p:cNvGrpSpPr/>
        <p:nvPr/>
      </p:nvGrpSpPr>
      <p:grpSpPr>
        <a:xfrm>
          <a:off x="0" y="0"/>
          <a:ext cx="0" cy="0"/>
          <a:chOff x="0" y="0"/>
          <a:chExt cx="0" cy="0"/>
        </a:xfrm>
      </p:grpSpPr>
      <p:sp>
        <p:nvSpPr>
          <p:cNvPr id="445" name="Google Shape;445;p68"/>
          <p:cNvSpPr txBox="1"/>
          <p:nvPr>
            <p:ph type="title"/>
          </p:nvPr>
        </p:nvSpPr>
        <p:spPr>
          <a:xfrm>
            <a:off x="1261875" y="365750"/>
            <a:ext cx="9595800" cy="8847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0070C0"/>
              </a:buClr>
              <a:buSzPts val="5400"/>
              <a:buFont typeface="Tahoma"/>
              <a:buNone/>
            </a:pPr>
            <a:r>
              <a:rPr b="1" lang="en-US" sz="5400">
                <a:solidFill>
                  <a:srgbClr val="0070C0"/>
                </a:solidFill>
                <a:latin typeface="Tahoma"/>
                <a:ea typeface="Tahoma"/>
                <a:cs typeface="Tahoma"/>
                <a:sym typeface="Tahoma"/>
              </a:rPr>
              <a:t>HAROLD COHEN &amp; AARON</a:t>
            </a:r>
            <a:endParaRPr/>
          </a:p>
        </p:txBody>
      </p:sp>
      <p:pic>
        <p:nvPicPr>
          <p:cNvPr id="446" name="Google Shape;446;p68"/>
          <p:cNvPicPr preferRelativeResize="0"/>
          <p:nvPr/>
        </p:nvPicPr>
        <p:blipFill>
          <a:blip r:embed="rId3">
            <a:alphaModFix/>
          </a:blip>
          <a:stretch>
            <a:fillRect/>
          </a:stretch>
        </p:blipFill>
        <p:spPr>
          <a:xfrm>
            <a:off x="8017042" y="1560775"/>
            <a:ext cx="2950357" cy="4187292"/>
          </a:xfrm>
          <a:prstGeom prst="rect">
            <a:avLst/>
          </a:prstGeom>
          <a:noFill/>
          <a:ln>
            <a:noFill/>
          </a:ln>
        </p:spPr>
      </p:pic>
      <p:pic>
        <p:nvPicPr>
          <p:cNvPr id="447" name="Google Shape;447;p68"/>
          <p:cNvPicPr preferRelativeResize="0"/>
          <p:nvPr/>
        </p:nvPicPr>
        <p:blipFill>
          <a:blip r:embed="rId4">
            <a:alphaModFix/>
          </a:blip>
          <a:stretch>
            <a:fillRect/>
          </a:stretch>
        </p:blipFill>
        <p:spPr>
          <a:xfrm>
            <a:off x="1371600" y="1560775"/>
            <a:ext cx="6459124" cy="4187294"/>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451" name="Shape 451"/>
        <p:cNvGrpSpPr/>
        <p:nvPr/>
      </p:nvGrpSpPr>
      <p:grpSpPr>
        <a:xfrm>
          <a:off x="0" y="0"/>
          <a:ext cx="0" cy="0"/>
          <a:chOff x="0" y="0"/>
          <a:chExt cx="0" cy="0"/>
        </a:xfrm>
      </p:grpSpPr>
      <p:sp>
        <p:nvSpPr>
          <p:cNvPr id="452" name="Google Shape;452;p69"/>
          <p:cNvSpPr txBox="1"/>
          <p:nvPr>
            <p:ph type="title"/>
          </p:nvPr>
        </p:nvSpPr>
        <p:spPr>
          <a:xfrm>
            <a:off x="2275100" y="593367"/>
            <a:ext cx="9501300" cy="7635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US" sz="2000" u="sng">
                <a:solidFill>
                  <a:srgbClr val="FFFFFF"/>
                </a:solidFill>
                <a:hlinkClick r:id="rId3"/>
              </a:rPr>
              <a:t>http://wwwwwwwww.jodi.org/</a:t>
            </a:r>
            <a:endParaRPr sz="2000">
              <a:solidFill>
                <a:srgbClr val="FFFFFF"/>
              </a:solidFill>
            </a:endParaRPr>
          </a:p>
        </p:txBody>
      </p:sp>
      <p:pic>
        <p:nvPicPr>
          <p:cNvPr id="453" name="Google Shape;453;p69"/>
          <p:cNvPicPr preferRelativeResize="0"/>
          <p:nvPr/>
        </p:nvPicPr>
        <p:blipFill rotWithShape="1">
          <a:blip r:embed="rId4">
            <a:alphaModFix/>
          </a:blip>
          <a:srcRect b="14236" l="4368" r="5937" t="22319"/>
          <a:stretch/>
        </p:blipFill>
        <p:spPr>
          <a:xfrm>
            <a:off x="2371933" y="1153983"/>
            <a:ext cx="7212368" cy="512456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457" name="Shape 457"/>
        <p:cNvGrpSpPr/>
        <p:nvPr/>
      </p:nvGrpSpPr>
      <p:grpSpPr>
        <a:xfrm>
          <a:off x="0" y="0"/>
          <a:ext cx="0" cy="0"/>
          <a:chOff x="0" y="0"/>
          <a:chExt cx="0" cy="0"/>
        </a:xfrm>
      </p:grpSpPr>
      <p:sp>
        <p:nvSpPr>
          <p:cNvPr id="458" name="Google Shape;458;p70"/>
          <p:cNvSpPr txBox="1"/>
          <p:nvPr>
            <p:ph type="title"/>
          </p:nvPr>
        </p:nvSpPr>
        <p:spPr>
          <a:xfrm>
            <a:off x="2275100" y="593367"/>
            <a:ext cx="9501300" cy="7635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US" sz="2000" u="sng">
                <a:solidFill>
                  <a:srgbClr val="FFFFFF"/>
                </a:solidFill>
                <a:hlinkClick r:id="rId3"/>
              </a:rPr>
              <a:t>http://wwwwwwwww.jodi.org/</a:t>
            </a:r>
            <a:endParaRPr sz="2000">
              <a:solidFill>
                <a:srgbClr val="FFFFFF"/>
              </a:solidFill>
            </a:endParaRPr>
          </a:p>
        </p:txBody>
      </p:sp>
      <p:pic>
        <p:nvPicPr>
          <p:cNvPr id="459" name="Google Shape;459;p70"/>
          <p:cNvPicPr preferRelativeResize="0"/>
          <p:nvPr/>
        </p:nvPicPr>
        <p:blipFill rotWithShape="1">
          <a:blip r:embed="rId4">
            <a:alphaModFix/>
          </a:blip>
          <a:srcRect b="14236" l="4368" r="5937" t="22319"/>
          <a:stretch/>
        </p:blipFill>
        <p:spPr>
          <a:xfrm>
            <a:off x="2371933" y="1153983"/>
            <a:ext cx="7212368" cy="5124565"/>
          </a:xfrm>
          <a:prstGeom prst="rect">
            <a:avLst/>
          </a:prstGeom>
          <a:noFill/>
          <a:ln>
            <a:noFill/>
          </a:ln>
        </p:spPr>
      </p:pic>
      <p:pic>
        <p:nvPicPr>
          <p:cNvPr id="460" name="Google Shape;460;p70"/>
          <p:cNvPicPr preferRelativeResize="0"/>
          <p:nvPr/>
        </p:nvPicPr>
        <p:blipFill>
          <a:blip r:embed="rId5">
            <a:alphaModFix/>
          </a:blip>
          <a:stretch>
            <a:fillRect/>
          </a:stretch>
        </p:blipFill>
        <p:spPr>
          <a:xfrm>
            <a:off x="3389300" y="193350"/>
            <a:ext cx="7126301" cy="6471302"/>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5" name="Shape 465"/>
        <p:cNvGrpSpPr/>
        <p:nvPr/>
      </p:nvGrpSpPr>
      <p:grpSpPr>
        <a:xfrm>
          <a:off x="0" y="0"/>
          <a:ext cx="0" cy="0"/>
          <a:chOff x="0" y="0"/>
          <a:chExt cx="0" cy="0"/>
        </a:xfrm>
      </p:grpSpPr>
      <p:pic>
        <p:nvPicPr>
          <p:cNvPr id="466" name="Google Shape;466;p71"/>
          <p:cNvPicPr preferRelativeResize="0"/>
          <p:nvPr/>
        </p:nvPicPr>
        <p:blipFill>
          <a:blip r:embed="rId3">
            <a:alphaModFix/>
          </a:blip>
          <a:stretch>
            <a:fillRect/>
          </a:stretch>
        </p:blipFill>
        <p:spPr>
          <a:xfrm>
            <a:off x="713475" y="214575"/>
            <a:ext cx="5987576" cy="5987576"/>
          </a:xfrm>
          <a:prstGeom prst="rect">
            <a:avLst/>
          </a:prstGeom>
          <a:noFill/>
          <a:ln>
            <a:noFill/>
          </a:ln>
        </p:spPr>
      </p:pic>
      <p:pic>
        <p:nvPicPr>
          <p:cNvPr id="467" name="Google Shape;467;p71"/>
          <p:cNvPicPr preferRelativeResize="0"/>
          <p:nvPr/>
        </p:nvPicPr>
        <p:blipFill>
          <a:blip r:embed="rId4">
            <a:alphaModFix/>
          </a:blip>
          <a:stretch>
            <a:fillRect/>
          </a:stretch>
        </p:blipFill>
        <p:spPr>
          <a:xfrm>
            <a:off x="6035350" y="548575"/>
            <a:ext cx="5473500" cy="5473500"/>
          </a:xfrm>
          <a:prstGeom prst="rect">
            <a:avLst/>
          </a:prstGeom>
          <a:noFill/>
          <a:ln>
            <a:noFill/>
          </a:ln>
        </p:spPr>
      </p:pic>
      <p:sp>
        <p:nvSpPr>
          <p:cNvPr id="468" name="Google Shape;468;p71"/>
          <p:cNvSpPr txBox="1"/>
          <p:nvPr/>
        </p:nvSpPr>
        <p:spPr>
          <a:xfrm>
            <a:off x="3457425" y="6186975"/>
            <a:ext cx="6884700" cy="47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t>Casey Reas:  </a:t>
            </a:r>
            <a:r>
              <a:rPr lang="en-US" sz="1800" u="sng">
                <a:solidFill>
                  <a:schemeClr val="hlink"/>
                </a:solidFill>
                <a:hlinkClick r:id="rId5"/>
              </a:rPr>
              <a:t>http://reas.com/p6_images3_p/</a:t>
            </a:r>
            <a:endParaRPr sz="1800">
              <a:latin typeface="Calibri"/>
              <a:ea typeface="Calibri"/>
              <a:cs typeface="Calibri"/>
              <a:sym typeface="Calibri"/>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3" name="Shape 473"/>
        <p:cNvGrpSpPr/>
        <p:nvPr/>
      </p:nvGrpSpPr>
      <p:grpSpPr>
        <a:xfrm>
          <a:off x="0" y="0"/>
          <a:ext cx="0" cy="0"/>
          <a:chOff x="0" y="0"/>
          <a:chExt cx="0" cy="0"/>
        </a:xfrm>
      </p:grpSpPr>
      <p:pic>
        <p:nvPicPr>
          <p:cNvPr id="474" name="Google Shape;474;p72"/>
          <p:cNvPicPr preferRelativeResize="0"/>
          <p:nvPr/>
        </p:nvPicPr>
        <p:blipFill>
          <a:blip r:embed="rId3">
            <a:alphaModFix/>
          </a:blip>
          <a:stretch>
            <a:fillRect/>
          </a:stretch>
        </p:blipFill>
        <p:spPr>
          <a:xfrm>
            <a:off x="787652" y="395050"/>
            <a:ext cx="4130776" cy="5716124"/>
          </a:xfrm>
          <a:prstGeom prst="rect">
            <a:avLst/>
          </a:prstGeom>
          <a:noFill/>
          <a:ln>
            <a:noFill/>
          </a:ln>
        </p:spPr>
      </p:pic>
      <p:sp>
        <p:nvSpPr>
          <p:cNvPr id="475" name="Google Shape;475;p72"/>
          <p:cNvSpPr txBox="1"/>
          <p:nvPr/>
        </p:nvSpPr>
        <p:spPr>
          <a:xfrm>
            <a:off x="5412850" y="6189650"/>
            <a:ext cx="6050400" cy="48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200" u="sng">
                <a:solidFill>
                  <a:schemeClr val="hlink"/>
                </a:solidFill>
                <a:latin typeface="Calibri"/>
                <a:ea typeface="Calibri"/>
                <a:cs typeface="Calibri"/>
                <a:sym typeface="Calibri"/>
                <a:hlinkClick r:id="rId4"/>
              </a:rPr>
              <a:t>Jono Brandel’s </a:t>
            </a:r>
            <a:r>
              <a:rPr lang="en-US" sz="2200" u="sng">
                <a:solidFill>
                  <a:schemeClr val="hlink"/>
                </a:solidFill>
                <a:latin typeface="Calibri"/>
                <a:ea typeface="Calibri"/>
                <a:cs typeface="Calibri"/>
                <a:sym typeface="Calibri"/>
                <a:hlinkClick r:id="rId5"/>
              </a:rPr>
              <a:t>reproduction</a:t>
            </a:r>
            <a:r>
              <a:rPr lang="en-US" sz="2200" u="sng">
                <a:solidFill>
                  <a:schemeClr val="hlink"/>
                </a:solidFill>
                <a:latin typeface="Calibri"/>
                <a:ea typeface="Calibri"/>
                <a:cs typeface="Calibri"/>
                <a:sym typeface="Calibri"/>
                <a:hlinkClick r:id="rId6"/>
              </a:rPr>
              <a:t> of Swinging </a:t>
            </a:r>
            <a:endParaRPr sz="2200">
              <a:latin typeface="Calibri"/>
              <a:ea typeface="Calibri"/>
              <a:cs typeface="Calibri"/>
              <a:sym typeface="Calibri"/>
            </a:endParaRPr>
          </a:p>
        </p:txBody>
      </p:sp>
      <p:pic>
        <p:nvPicPr>
          <p:cNvPr id="476" name="Google Shape;476;p72">
            <a:hlinkClick r:id="rId7"/>
          </p:cNvPr>
          <p:cNvPicPr preferRelativeResize="0"/>
          <p:nvPr/>
        </p:nvPicPr>
        <p:blipFill>
          <a:blip r:embed="rId8">
            <a:alphaModFix/>
          </a:blip>
          <a:stretch>
            <a:fillRect/>
          </a:stretch>
        </p:blipFill>
        <p:spPr>
          <a:xfrm>
            <a:off x="5444700" y="395050"/>
            <a:ext cx="5727260" cy="5716126"/>
          </a:xfrm>
          <a:prstGeom prst="rect">
            <a:avLst/>
          </a:prstGeom>
          <a:noFill/>
          <a:ln>
            <a:noFill/>
          </a:ln>
        </p:spPr>
      </p:pic>
      <p:sp>
        <p:nvSpPr>
          <p:cNvPr id="477" name="Google Shape;477;p72"/>
          <p:cNvSpPr txBox="1"/>
          <p:nvPr/>
        </p:nvSpPr>
        <p:spPr>
          <a:xfrm>
            <a:off x="724100" y="6204814"/>
            <a:ext cx="4033500" cy="48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200">
                <a:latin typeface="Calibri"/>
                <a:ea typeface="Calibri"/>
                <a:cs typeface="Calibri"/>
                <a:sym typeface="Calibri"/>
              </a:rPr>
              <a:t>Wassily Kandinsky Swinging 1925 </a:t>
            </a:r>
            <a:endParaRPr sz="2200">
              <a:latin typeface="Calibri"/>
              <a:ea typeface="Calibri"/>
              <a:cs typeface="Calibri"/>
              <a:sym typeface="Calibri"/>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1" name="Shape 481"/>
        <p:cNvGrpSpPr/>
        <p:nvPr/>
      </p:nvGrpSpPr>
      <p:grpSpPr>
        <a:xfrm>
          <a:off x="0" y="0"/>
          <a:ext cx="0" cy="0"/>
          <a:chOff x="0" y="0"/>
          <a:chExt cx="0" cy="0"/>
        </a:xfrm>
      </p:grpSpPr>
      <p:sp>
        <p:nvSpPr>
          <p:cNvPr id="482" name="Google Shape;482;p73"/>
          <p:cNvSpPr txBox="1"/>
          <p:nvPr>
            <p:ph type="title"/>
          </p:nvPr>
        </p:nvSpPr>
        <p:spPr>
          <a:xfrm>
            <a:off x="1261872" y="365760"/>
            <a:ext cx="8796600" cy="884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0070C0"/>
              </a:buClr>
              <a:buSzPts val="5400"/>
              <a:buFont typeface="Tahoma"/>
              <a:buNone/>
            </a:pPr>
            <a:r>
              <a:rPr b="1" lang="en-US"/>
              <a:t>Today’s </a:t>
            </a:r>
            <a:r>
              <a:rPr b="1" lang="en-US"/>
              <a:t>Exercise </a:t>
            </a:r>
            <a:endParaRPr/>
          </a:p>
        </p:txBody>
      </p:sp>
      <p:sp>
        <p:nvSpPr>
          <p:cNvPr id="483" name="Google Shape;483;p73"/>
          <p:cNvSpPr txBox="1"/>
          <p:nvPr>
            <p:ph idx="1" type="body"/>
          </p:nvPr>
        </p:nvSpPr>
        <p:spPr>
          <a:xfrm>
            <a:off x="726825" y="1941024"/>
            <a:ext cx="10545300" cy="4754100"/>
          </a:xfrm>
          <a:prstGeom prst="rect">
            <a:avLst/>
          </a:prstGeom>
          <a:noFill/>
          <a:ln>
            <a:noFill/>
          </a:ln>
        </p:spPr>
        <p:txBody>
          <a:bodyPr anchorCtr="0" anchor="t" bIns="45700" lIns="91425" spcFirstLastPara="1" rIns="91425" wrap="square" tIns="45700">
            <a:noAutofit/>
          </a:bodyPr>
          <a:lstStyle/>
          <a:p>
            <a:pPr indent="0" lvl="0" marL="457200" rtl="0" algn="l">
              <a:lnSpc>
                <a:spcPct val="90000"/>
              </a:lnSpc>
              <a:spcBef>
                <a:spcPts val="0"/>
              </a:spcBef>
              <a:spcAft>
                <a:spcPts val="0"/>
              </a:spcAft>
              <a:buNone/>
            </a:pPr>
            <a:r>
              <a:rPr lang="en-US" sz="2200">
                <a:latin typeface="Verdana"/>
                <a:ea typeface="Verdana"/>
                <a:cs typeface="Verdana"/>
                <a:sym typeface="Verdana"/>
              </a:rPr>
              <a:t>Reproduce a painting in the web browser. </a:t>
            </a:r>
            <a:br>
              <a:rPr lang="en-US" sz="2200">
                <a:latin typeface="Verdana"/>
                <a:ea typeface="Verdana"/>
                <a:cs typeface="Verdana"/>
                <a:sym typeface="Verdana"/>
              </a:rPr>
            </a:br>
            <a:br>
              <a:rPr lang="en-US" sz="2200">
                <a:latin typeface="Verdana"/>
                <a:ea typeface="Verdana"/>
                <a:cs typeface="Verdana"/>
                <a:sym typeface="Verdana"/>
              </a:rPr>
            </a:br>
            <a:r>
              <a:rPr lang="en-US" sz="2200">
                <a:latin typeface="Verdana"/>
                <a:ea typeface="Verdana"/>
                <a:cs typeface="Verdana"/>
                <a:sym typeface="Verdana"/>
              </a:rPr>
              <a:t>Select one of the paintings from the list below. Using HTML and CSS reproduce the visual design. Do not use any embedded images. All visuals should be written using some combination of html, css, and javascript. Most of this assignment can be done using CSS, but for students that feel ready, they can use javascript libraries designed for creating dynamic visuals (such a p5.js or two.js).</a:t>
            </a:r>
            <a:endParaRPr sz="22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8" name="Shape 158"/>
        <p:cNvGrpSpPr/>
        <p:nvPr/>
      </p:nvGrpSpPr>
      <p:grpSpPr>
        <a:xfrm>
          <a:off x="0" y="0"/>
          <a:ext cx="0" cy="0"/>
          <a:chOff x="0" y="0"/>
          <a:chExt cx="0" cy="0"/>
        </a:xfrm>
      </p:grpSpPr>
      <p:sp>
        <p:nvSpPr>
          <p:cNvPr id="159" name="Google Shape;159;p29"/>
          <p:cNvSpPr txBox="1"/>
          <p:nvPr>
            <p:ph type="title"/>
          </p:nvPr>
        </p:nvSpPr>
        <p:spPr>
          <a:xfrm>
            <a:off x="0" y="486383"/>
            <a:ext cx="3093394" cy="2553169"/>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0070C0"/>
              </a:buClr>
              <a:buSzPts val="3600"/>
              <a:buFont typeface="Arial"/>
              <a:buNone/>
            </a:pPr>
            <a:r>
              <a:rPr b="1" lang="en-US" sz="3600">
                <a:solidFill>
                  <a:srgbClr val="0070C0"/>
                </a:solidFill>
                <a:latin typeface="Arial"/>
                <a:ea typeface="Arial"/>
                <a:cs typeface="Arial"/>
                <a:sym typeface="Arial"/>
              </a:rPr>
              <a:t>Page (HTML5) Template</a:t>
            </a:r>
            <a:endParaRPr/>
          </a:p>
        </p:txBody>
      </p:sp>
      <p:sp>
        <p:nvSpPr>
          <p:cNvPr id="160" name="Google Shape;160;p29"/>
          <p:cNvSpPr/>
          <p:nvPr/>
        </p:nvSpPr>
        <p:spPr>
          <a:xfrm>
            <a:off x="3754877" y="486383"/>
            <a:ext cx="8073957" cy="5992238"/>
          </a:xfrm>
          <a:prstGeom prst="roundRect">
            <a:avLst>
              <a:gd fmla="val 16667" name="adj"/>
            </a:avLst>
          </a:prstGeom>
          <a:solidFill>
            <a:srgbClr val="DBDBDB"/>
          </a:solidFill>
          <a:ln>
            <a:noFill/>
          </a:ln>
        </p:spPr>
        <p:txBody>
          <a:bodyPr anchorCtr="0" anchor="ctr" bIns="45700" lIns="91425" spcFirstLastPara="1" rIns="91425" wrap="square" tIns="45700">
            <a:noAutofit/>
          </a:bodyPr>
          <a:lstStyle/>
          <a:p>
            <a:pPr indent="-384047" lvl="0" marL="448056" marR="0" rtl="0" algn="l">
              <a:spcBef>
                <a:spcPts val="0"/>
              </a:spcBef>
              <a:spcAft>
                <a:spcPts val="0"/>
              </a:spcAft>
              <a:buNone/>
            </a:pPr>
            <a:r>
              <a:rPr b="0" i="0" lang="en-US" sz="2800" u="none" cap="none" strike="noStrike">
                <a:solidFill>
                  <a:schemeClr val="dk1"/>
                </a:solidFill>
                <a:latin typeface="Arial"/>
                <a:ea typeface="Arial"/>
                <a:cs typeface="Arial"/>
                <a:sym typeface="Arial"/>
              </a:rPr>
              <a:t>&lt;!DOCTYPE  html&gt;</a:t>
            </a:r>
            <a:endParaRPr/>
          </a:p>
          <a:p>
            <a:pPr indent="-384047" lvl="0" marL="448056" marR="0" rtl="0" algn="l">
              <a:spcBef>
                <a:spcPts val="560"/>
              </a:spcBef>
              <a:spcAft>
                <a:spcPts val="0"/>
              </a:spcAft>
              <a:buNone/>
            </a:pPr>
            <a:r>
              <a:rPr b="0" i="0" lang="en-US" sz="2800" u="none" cap="none" strike="noStrike">
                <a:solidFill>
                  <a:schemeClr val="dk1"/>
                </a:solidFill>
                <a:latin typeface="Arial"/>
                <a:ea typeface="Arial"/>
                <a:cs typeface="Arial"/>
                <a:sym typeface="Arial"/>
              </a:rPr>
              <a:t>&lt;html lang="en"&gt;</a:t>
            </a:r>
            <a:endParaRPr/>
          </a:p>
          <a:p>
            <a:pPr indent="-384047" lvl="0" marL="448056" marR="0" rtl="0" algn="l">
              <a:spcBef>
                <a:spcPts val="560"/>
              </a:spcBef>
              <a:spcAft>
                <a:spcPts val="0"/>
              </a:spcAft>
              <a:buNone/>
            </a:pPr>
            <a:r>
              <a:rPr b="0" i="0" lang="en-US" sz="2800" u="none" cap="none" strike="noStrike">
                <a:solidFill>
                  <a:schemeClr val="dk1"/>
                </a:solidFill>
                <a:latin typeface="Arial"/>
                <a:ea typeface="Arial"/>
                <a:cs typeface="Arial"/>
                <a:sym typeface="Arial"/>
              </a:rPr>
              <a:t>&lt;head&gt;</a:t>
            </a:r>
            <a:endParaRPr/>
          </a:p>
          <a:p>
            <a:pPr indent="-384047" lvl="0" marL="448056" marR="0" rtl="0" algn="l">
              <a:spcBef>
                <a:spcPts val="560"/>
              </a:spcBef>
              <a:spcAft>
                <a:spcPts val="0"/>
              </a:spcAft>
              <a:buNone/>
            </a:pPr>
            <a:r>
              <a:rPr b="0" i="0" lang="en-US" sz="2800" u="none" cap="none" strike="noStrike">
                <a:solidFill>
                  <a:schemeClr val="dk1"/>
                </a:solidFill>
                <a:latin typeface="Arial"/>
                <a:ea typeface="Arial"/>
                <a:cs typeface="Arial"/>
                <a:sym typeface="Arial"/>
              </a:rPr>
              <a:t>  	&lt;title&gt;Page Title Goes Here&lt;/title&gt;</a:t>
            </a:r>
            <a:endParaRPr/>
          </a:p>
          <a:p>
            <a:pPr indent="-384047" lvl="0" marL="448056" marR="0" rtl="0" algn="l">
              <a:spcBef>
                <a:spcPts val="560"/>
              </a:spcBef>
              <a:spcAft>
                <a:spcPts val="0"/>
              </a:spcAft>
              <a:buNone/>
            </a:pPr>
            <a:r>
              <a:rPr b="0" i="0" lang="en-US" sz="2800" u="none" cap="none" strike="noStrike">
                <a:solidFill>
                  <a:schemeClr val="dk1"/>
                </a:solidFill>
                <a:latin typeface="Arial"/>
                <a:ea typeface="Arial"/>
                <a:cs typeface="Arial"/>
                <a:sym typeface="Arial"/>
              </a:rPr>
              <a:t>  	&lt;meta charset="utf-8"&gt;</a:t>
            </a:r>
            <a:endParaRPr/>
          </a:p>
          <a:p>
            <a:pPr indent="-384047" lvl="0" marL="448056" marR="0" rtl="0" algn="l">
              <a:spcBef>
                <a:spcPts val="560"/>
              </a:spcBef>
              <a:spcAft>
                <a:spcPts val="0"/>
              </a:spcAft>
              <a:buNone/>
            </a:pPr>
            <a:r>
              <a:rPr b="0" i="0" lang="en-US" sz="2800" u="none" cap="none" strike="noStrike">
                <a:solidFill>
                  <a:schemeClr val="dk1"/>
                </a:solidFill>
                <a:latin typeface="Arial"/>
                <a:ea typeface="Arial"/>
                <a:cs typeface="Arial"/>
                <a:sym typeface="Arial"/>
              </a:rPr>
              <a:t>&lt;/head&gt;</a:t>
            </a:r>
            <a:endParaRPr/>
          </a:p>
          <a:p>
            <a:pPr indent="-384047" lvl="0" marL="448056" marR="0" rtl="0" algn="l">
              <a:spcBef>
                <a:spcPts val="560"/>
              </a:spcBef>
              <a:spcAft>
                <a:spcPts val="0"/>
              </a:spcAft>
              <a:buNone/>
            </a:pPr>
            <a:r>
              <a:rPr b="0" i="0" lang="en-US" sz="2800" u="none" cap="none" strike="noStrike">
                <a:solidFill>
                  <a:schemeClr val="dk1"/>
                </a:solidFill>
                <a:latin typeface="Arial"/>
                <a:ea typeface="Arial"/>
                <a:cs typeface="Arial"/>
                <a:sym typeface="Arial"/>
              </a:rPr>
              <a:t>&lt;body&gt;</a:t>
            </a:r>
            <a:endParaRPr/>
          </a:p>
          <a:p>
            <a:pPr indent="-384047" lvl="0" marL="448056" marR="0" rtl="0" algn="l">
              <a:spcBef>
                <a:spcPts val="560"/>
              </a:spcBef>
              <a:spcAft>
                <a:spcPts val="0"/>
              </a:spcAft>
              <a:buNone/>
            </a:pPr>
            <a:r>
              <a:rPr b="0" i="0" lang="en-US" sz="2800" u="none" cap="none" strike="noStrike">
                <a:solidFill>
                  <a:schemeClr val="dk1"/>
                </a:solidFill>
                <a:latin typeface="Arial"/>
                <a:ea typeface="Arial"/>
                <a:cs typeface="Arial"/>
                <a:sym typeface="Arial"/>
              </a:rPr>
              <a:t>	… body text and more HTML tags go here …</a:t>
            </a:r>
            <a:endParaRPr/>
          </a:p>
          <a:p>
            <a:pPr indent="-384047" lvl="0" marL="448056" marR="0" rtl="0" algn="l">
              <a:spcBef>
                <a:spcPts val="560"/>
              </a:spcBef>
              <a:spcAft>
                <a:spcPts val="0"/>
              </a:spcAft>
              <a:buNone/>
            </a:pPr>
            <a:r>
              <a:rPr b="0" i="0" lang="en-US" sz="2800" u="none" cap="none" strike="noStrike">
                <a:solidFill>
                  <a:schemeClr val="dk1"/>
                </a:solidFill>
                <a:latin typeface="Arial"/>
                <a:ea typeface="Arial"/>
                <a:cs typeface="Arial"/>
                <a:sym typeface="Arial"/>
              </a:rPr>
              <a:t>&lt;/body&gt;</a:t>
            </a:r>
            <a:endParaRPr/>
          </a:p>
          <a:p>
            <a:pPr indent="-384047" lvl="0" marL="448056" marR="0" rtl="0" algn="l">
              <a:spcBef>
                <a:spcPts val="560"/>
              </a:spcBef>
              <a:spcAft>
                <a:spcPts val="0"/>
              </a:spcAft>
              <a:buNone/>
            </a:pPr>
            <a:r>
              <a:rPr b="0" i="0" lang="en-US" sz="2800" u="none" cap="none" strike="noStrike">
                <a:solidFill>
                  <a:schemeClr val="dk1"/>
                </a:solidFill>
                <a:latin typeface="Arial"/>
                <a:ea typeface="Arial"/>
                <a:cs typeface="Arial"/>
                <a:sym typeface="Arial"/>
              </a:rPr>
              <a:t>&lt;/html&gt;</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8" name="Shape 488"/>
        <p:cNvGrpSpPr/>
        <p:nvPr/>
      </p:nvGrpSpPr>
      <p:grpSpPr>
        <a:xfrm>
          <a:off x="0" y="0"/>
          <a:ext cx="0" cy="0"/>
          <a:chOff x="0" y="0"/>
          <a:chExt cx="0" cy="0"/>
        </a:xfrm>
      </p:grpSpPr>
      <p:sp>
        <p:nvSpPr>
          <p:cNvPr id="489" name="Google Shape;489;p74"/>
          <p:cNvSpPr txBox="1"/>
          <p:nvPr>
            <p:ph idx="1" type="body"/>
          </p:nvPr>
        </p:nvSpPr>
        <p:spPr>
          <a:xfrm>
            <a:off x="228600" y="5430300"/>
            <a:ext cx="3331500" cy="9336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Clr>
                <a:schemeClr val="dk1"/>
              </a:buClr>
              <a:buSzPts val="1100"/>
              <a:buFont typeface="Arial"/>
              <a:buNone/>
            </a:pPr>
            <a:r>
              <a:rPr lang="en-US" sz="1600">
                <a:solidFill>
                  <a:srgbClr val="2D3B45"/>
                </a:solidFill>
                <a:highlight>
                  <a:srgbClr val="FFFFFF"/>
                </a:highlight>
                <a:latin typeface="Lato"/>
                <a:ea typeface="Lato"/>
                <a:cs typeface="Lato"/>
                <a:sym typeface="Lato"/>
              </a:rPr>
              <a:t>László Moholy-Nagy</a:t>
            </a:r>
            <a:endParaRPr sz="1600">
              <a:solidFill>
                <a:srgbClr val="2D3B45"/>
              </a:solidFill>
              <a:highlight>
                <a:srgbClr val="FFFFFF"/>
              </a:highlight>
              <a:latin typeface="Lato"/>
              <a:ea typeface="Lato"/>
              <a:cs typeface="Lato"/>
              <a:sym typeface="Lato"/>
            </a:endParaRPr>
          </a:p>
          <a:p>
            <a:pPr indent="0" lvl="0" marL="0" rtl="0" algn="l">
              <a:spcBef>
                <a:spcPts val="1000"/>
              </a:spcBef>
              <a:spcAft>
                <a:spcPts val="0"/>
              </a:spcAft>
              <a:buClr>
                <a:schemeClr val="dk1"/>
              </a:buClr>
              <a:buSzPts val="1100"/>
              <a:buFont typeface="Arial"/>
              <a:buNone/>
            </a:pPr>
            <a:r>
              <a:rPr i="1" lang="en-US" sz="1600">
                <a:solidFill>
                  <a:srgbClr val="2D3B45"/>
                </a:solidFill>
                <a:highlight>
                  <a:srgbClr val="FFFFFF"/>
                </a:highlight>
                <a:latin typeface="Lato"/>
                <a:ea typeface="Lato"/>
                <a:cs typeface="Lato"/>
                <a:sym typeface="Lato"/>
              </a:rPr>
              <a:t>K VII</a:t>
            </a:r>
            <a:r>
              <a:rPr lang="en-US" sz="1600">
                <a:solidFill>
                  <a:srgbClr val="2D3B45"/>
                </a:solidFill>
                <a:highlight>
                  <a:srgbClr val="FFFFFF"/>
                </a:highlight>
                <a:latin typeface="Lato"/>
                <a:ea typeface="Lato"/>
                <a:cs typeface="Lato"/>
                <a:sym typeface="Lato"/>
              </a:rPr>
              <a:t> 1922</a:t>
            </a:r>
            <a:endParaRPr sz="1600">
              <a:solidFill>
                <a:srgbClr val="2D3B45"/>
              </a:solidFill>
              <a:highlight>
                <a:srgbClr val="FFFFFF"/>
              </a:highlight>
              <a:latin typeface="Lato"/>
              <a:ea typeface="Lato"/>
              <a:cs typeface="Lato"/>
              <a:sym typeface="Lato"/>
            </a:endParaRPr>
          </a:p>
          <a:p>
            <a:pPr indent="0" lvl="0" marL="0" rtl="0" algn="l">
              <a:spcBef>
                <a:spcPts val="1000"/>
              </a:spcBef>
              <a:spcAft>
                <a:spcPts val="0"/>
              </a:spcAft>
              <a:buNone/>
            </a:pPr>
            <a:r>
              <a:t/>
            </a:r>
            <a:endParaRPr sz="1600"/>
          </a:p>
        </p:txBody>
      </p:sp>
      <p:pic>
        <p:nvPicPr>
          <p:cNvPr id="490" name="Google Shape;490;p74"/>
          <p:cNvPicPr preferRelativeResize="0"/>
          <p:nvPr/>
        </p:nvPicPr>
        <p:blipFill>
          <a:blip r:embed="rId3">
            <a:alphaModFix/>
          </a:blip>
          <a:stretch>
            <a:fillRect/>
          </a:stretch>
        </p:blipFill>
        <p:spPr>
          <a:xfrm>
            <a:off x="2427475" y="104250"/>
            <a:ext cx="7692799" cy="651585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5" name="Shape 495"/>
        <p:cNvGrpSpPr/>
        <p:nvPr/>
      </p:nvGrpSpPr>
      <p:grpSpPr>
        <a:xfrm>
          <a:off x="0" y="0"/>
          <a:ext cx="0" cy="0"/>
          <a:chOff x="0" y="0"/>
          <a:chExt cx="0" cy="0"/>
        </a:xfrm>
      </p:grpSpPr>
      <p:sp>
        <p:nvSpPr>
          <p:cNvPr id="496" name="Google Shape;496;p75"/>
          <p:cNvSpPr txBox="1"/>
          <p:nvPr>
            <p:ph idx="1" type="body"/>
          </p:nvPr>
        </p:nvSpPr>
        <p:spPr>
          <a:xfrm>
            <a:off x="228600" y="5430300"/>
            <a:ext cx="3331500" cy="9336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US" sz="1600">
                <a:solidFill>
                  <a:srgbClr val="2D3B45"/>
                </a:solidFill>
                <a:highlight>
                  <a:srgbClr val="FFFFFF"/>
                </a:highlight>
                <a:latin typeface="Lato"/>
                <a:ea typeface="Lato"/>
                <a:cs typeface="Lato"/>
                <a:sym typeface="Lato"/>
              </a:rPr>
              <a:t>Bart van der Leck Composition 1918</a:t>
            </a:r>
            <a:endParaRPr sz="1600"/>
          </a:p>
        </p:txBody>
      </p:sp>
      <p:pic>
        <p:nvPicPr>
          <p:cNvPr id="497" name="Google Shape;497;p75"/>
          <p:cNvPicPr preferRelativeResize="0"/>
          <p:nvPr/>
        </p:nvPicPr>
        <p:blipFill>
          <a:blip r:embed="rId3">
            <a:alphaModFix/>
          </a:blip>
          <a:stretch>
            <a:fillRect/>
          </a:stretch>
        </p:blipFill>
        <p:spPr>
          <a:xfrm>
            <a:off x="3712500" y="152400"/>
            <a:ext cx="5217816" cy="6553202"/>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2" name="Shape 502"/>
        <p:cNvGrpSpPr/>
        <p:nvPr/>
      </p:nvGrpSpPr>
      <p:grpSpPr>
        <a:xfrm>
          <a:off x="0" y="0"/>
          <a:ext cx="0" cy="0"/>
          <a:chOff x="0" y="0"/>
          <a:chExt cx="0" cy="0"/>
        </a:xfrm>
      </p:grpSpPr>
      <p:sp>
        <p:nvSpPr>
          <p:cNvPr id="503" name="Google Shape;503;p76"/>
          <p:cNvSpPr txBox="1"/>
          <p:nvPr>
            <p:ph idx="1" type="body"/>
          </p:nvPr>
        </p:nvSpPr>
        <p:spPr>
          <a:xfrm>
            <a:off x="228600" y="5430300"/>
            <a:ext cx="2379600" cy="9336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US" sz="1600"/>
              <a:t>Wassily Kandinsky Composition III, 1923</a:t>
            </a:r>
            <a:endParaRPr sz="1600"/>
          </a:p>
        </p:txBody>
      </p:sp>
      <p:pic>
        <p:nvPicPr>
          <p:cNvPr id="504" name="Google Shape;504;p76"/>
          <p:cNvPicPr preferRelativeResize="0"/>
          <p:nvPr/>
        </p:nvPicPr>
        <p:blipFill>
          <a:blip r:embed="rId3">
            <a:alphaModFix/>
          </a:blip>
          <a:stretch>
            <a:fillRect/>
          </a:stretch>
        </p:blipFill>
        <p:spPr>
          <a:xfrm>
            <a:off x="2487650" y="241225"/>
            <a:ext cx="8915825" cy="6210324"/>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9" name="Shape 509"/>
        <p:cNvGrpSpPr/>
        <p:nvPr/>
      </p:nvGrpSpPr>
      <p:grpSpPr>
        <a:xfrm>
          <a:off x="0" y="0"/>
          <a:ext cx="0" cy="0"/>
          <a:chOff x="0" y="0"/>
          <a:chExt cx="0" cy="0"/>
        </a:xfrm>
      </p:grpSpPr>
      <p:sp>
        <p:nvSpPr>
          <p:cNvPr id="510" name="Google Shape;510;p77"/>
          <p:cNvSpPr txBox="1"/>
          <p:nvPr>
            <p:ph idx="1" type="body"/>
          </p:nvPr>
        </p:nvSpPr>
        <p:spPr>
          <a:xfrm>
            <a:off x="228600" y="5430300"/>
            <a:ext cx="2379600" cy="9336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US" sz="1600"/>
              <a:t>Charles Demuth, </a:t>
            </a:r>
            <a:br>
              <a:rPr lang="en-US" sz="1600"/>
            </a:br>
            <a:r>
              <a:rPr lang="en-US" sz="1600"/>
              <a:t>Figure 5 in Gold, 1928</a:t>
            </a:r>
            <a:endParaRPr sz="1600"/>
          </a:p>
        </p:txBody>
      </p:sp>
      <p:pic>
        <p:nvPicPr>
          <p:cNvPr id="511" name="Google Shape;511;p77"/>
          <p:cNvPicPr preferRelativeResize="0"/>
          <p:nvPr/>
        </p:nvPicPr>
        <p:blipFill>
          <a:blip r:embed="rId3">
            <a:alphaModFix/>
          </a:blip>
          <a:stretch>
            <a:fillRect/>
          </a:stretch>
        </p:blipFill>
        <p:spPr>
          <a:xfrm>
            <a:off x="3549125" y="152400"/>
            <a:ext cx="5390033" cy="65532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4" name="Shape 164"/>
        <p:cNvGrpSpPr/>
        <p:nvPr/>
      </p:nvGrpSpPr>
      <p:grpSpPr>
        <a:xfrm>
          <a:off x="0" y="0"/>
          <a:ext cx="0" cy="0"/>
          <a:chOff x="0" y="0"/>
          <a:chExt cx="0" cy="0"/>
        </a:xfrm>
      </p:grpSpPr>
      <p:sp>
        <p:nvSpPr>
          <p:cNvPr id="165" name="Google Shape;165;p30"/>
          <p:cNvSpPr txBox="1"/>
          <p:nvPr>
            <p:ph type="title"/>
          </p:nvPr>
        </p:nvSpPr>
        <p:spPr>
          <a:xfrm>
            <a:off x="838200" y="365129"/>
            <a:ext cx="10515600" cy="1071785"/>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0070C0"/>
              </a:buClr>
              <a:buSzPts val="4800"/>
              <a:buFont typeface="Arial"/>
              <a:buNone/>
            </a:pPr>
            <a:r>
              <a:rPr b="1" lang="en-US" sz="4800">
                <a:solidFill>
                  <a:srgbClr val="0070C0"/>
                </a:solidFill>
                <a:latin typeface="Arial"/>
                <a:ea typeface="Arial"/>
                <a:cs typeface="Arial"/>
                <a:sym typeface="Arial"/>
              </a:rPr>
              <a:t>Head &amp; Body Sections</a:t>
            </a:r>
            <a:endParaRPr/>
          </a:p>
        </p:txBody>
      </p:sp>
      <p:sp>
        <p:nvSpPr>
          <p:cNvPr id="166" name="Google Shape;166;p30"/>
          <p:cNvSpPr txBox="1"/>
          <p:nvPr>
            <p:ph idx="1" type="body"/>
          </p:nvPr>
        </p:nvSpPr>
        <p:spPr>
          <a:xfrm>
            <a:off x="681445" y="1403304"/>
            <a:ext cx="9612085" cy="5154250"/>
          </a:xfrm>
          <a:prstGeom prst="rect">
            <a:avLst/>
          </a:prstGeom>
          <a:noFill/>
          <a:ln>
            <a:noFill/>
          </a:ln>
        </p:spPr>
        <p:txBody>
          <a:bodyPr anchorCtr="0" anchor="t" bIns="45700" lIns="91425" spcFirstLastPara="1" rIns="91425" wrap="square" tIns="45700">
            <a:noAutofit/>
          </a:bodyPr>
          <a:lstStyle/>
          <a:p>
            <a:pPr indent="-228589" lvl="0" marL="228589" rtl="0" algn="l">
              <a:lnSpc>
                <a:spcPct val="90000"/>
              </a:lnSpc>
              <a:spcBef>
                <a:spcPts val="0"/>
              </a:spcBef>
              <a:spcAft>
                <a:spcPts val="0"/>
              </a:spcAft>
              <a:buClr>
                <a:schemeClr val="dk1"/>
              </a:buClr>
              <a:buSzPts val="3200"/>
              <a:buChar char="•"/>
            </a:pPr>
            <a:r>
              <a:rPr b="1" lang="en-US" sz="3200">
                <a:latin typeface="Arial"/>
                <a:ea typeface="Arial"/>
                <a:cs typeface="Arial"/>
                <a:sym typeface="Arial"/>
              </a:rPr>
              <a:t>Head</a:t>
            </a:r>
            <a:r>
              <a:rPr lang="en-US" sz="3200">
                <a:latin typeface="Arial"/>
                <a:ea typeface="Arial"/>
                <a:cs typeface="Arial"/>
                <a:sym typeface="Arial"/>
              </a:rPr>
              <a:t> </a:t>
            </a:r>
            <a:r>
              <a:rPr b="1" lang="en-US" sz="3200">
                <a:latin typeface="Arial"/>
                <a:ea typeface="Arial"/>
                <a:cs typeface="Arial"/>
                <a:sym typeface="Arial"/>
              </a:rPr>
              <a:t>Section</a:t>
            </a:r>
            <a:br>
              <a:rPr b="1" lang="en-US" sz="3200">
                <a:latin typeface="Arial"/>
                <a:ea typeface="Arial"/>
                <a:cs typeface="Arial"/>
                <a:sym typeface="Arial"/>
              </a:rPr>
            </a:br>
            <a:r>
              <a:rPr lang="en-US">
                <a:latin typeface="Arial"/>
                <a:ea typeface="Arial"/>
                <a:cs typeface="Arial"/>
                <a:sym typeface="Arial"/>
              </a:rPr>
              <a:t>Contains information that describes the web page document </a:t>
            </a:r>
            <a:endParaRPr sz="2000">
              <a:latin typeface="Arial"/>
              <a:ea typeface="Arial"/>
              <a:cs typeface="Arial"/>
              <a:sym typeface="Arial"/>
            </a:endParaRPr>
          </a:p>
          <a:p>
            <a:pPr indent="-228589" lvl="1" marL="685766" rtl="0" algn="l">
              <a:lnSpc>
                <a:spcPct val="90000"/>
              </a:lnSpc>
              <a:spcBef>
                <a:spcPts val="500"/>
              </a:spcBef>
              <a:spcAft>
                <a:spcPts val="0"/>
              </a:spcAft>
              <a:buClr>
                <a:schemeClr val="dk1"/>
              </a:buClr>
              <a:buSzPts val="2400"/>
              <a:buNone/>
            </a:pPr>
            <a:r>
              <a:rPr b="1" lang="en-US">
                <a:latin typeface="Arial"/>
                <a:ea typeface="Arial"/>
                <a:cs typeface="Arial"/>
                <a:sym typeface="Arial"/>
              </a:rPr>
              <a:t>&lt;head&gt;</a:t>
            </a:r>
            <a:endParaRPr/>
          </a:p>
          <a:p>
            <a:pPr indent="-228589" lvl="1" marL="685766" rtl="0" algn="l">
              <a:lnSpc>
                <a:spcPct val="90000"/>
              </a:lnSpc>
              <a:spcBef>
                <a:spcPts val="500"/>
              </a:spcBef>
              <a:spcAft>
                <a:spcPts val="0"/>
              </a:spcAft>
              <a:buClr>
                <a:schemeClr val="dk1"/>
              </a:buClr>
              <a:buSzPts val="2400"/>
              <a:buNone/>
            </a:pPr>
            <a:r>
              <a:rPr b="1" i="1" lang="en-US">
                <a:latin typeface="Arial"/>
                <a:ea typeface="Arial"/>
                <a:cs typeface="Arial"/>
                <a:sym typeface="Arial"/>
              </a:rPr>
              <a:t>…head section info goes here</a:t>
            </a:r>
            <a:endParaRPr/>
          </a:p>
          <a:p>
            <a:pPr indent="-228589" lvl="1" marL="685766" rtl="0" algn="l">
              <a:lnSpc>
                <a:spcPct val="90000"/>
              </a:lnSpc>
              <a:spcBef>
                <a:spcPts val="500"/>
              </a:spcBef>
              <a:spcAft>
                <a:spcPts val="0"/>
              </a:spcAft>
              <a:buClr>
                <a:schemeClr val="dk1"/>
              </a:buClr>
              <a:buSzPts val="2400"/>
              <a:buNone/>
            </a:pPr>
            <a:r>
              <a:rPr b="1" lang="en-US">
                <a:latin typeface="Arial"/>
                <a:ea typeface="Arial"/>
                <a:cs typeface="Arial"/>
                <a:sym typeface="Arial"/>
              </a:rPr>
              <a:t>&lt;/head&gt;</a:t>
            </a:r>
            <a:endParaRPr/>
          </a:p>
          <a:p>
            <a:pPr indent="-228589" lvl="0" marL="228589" rtl="0" algn="l">
              <a:lnSpc>
                <a:spcPct val="90000"/>
              </a:lnSpc>
              <a:spcBef>
                <a:spcPts val="1000"/>
              </a:spcBef>
              <a:spcAft>
                <a:spcPts val="0"/>
              </a:spcAft>
              <a:buClr>
                <a:schemeClr val="dk1"/>
              </a:buClr>
              <a:buSzPts val="3200"/>
              <a:buChar char="•"/>
            </a:pPr>
            <a:r>
              <a:rPr b="1" lang="en-US" sz="3200">
                <a:latin typeface="Arial"/>
                <a:ea typeface="Arial"/>
                <a:cs typeface="Arial"/>
                <a:sym typeface="Arial"/>
              </a:rPr>
              <a:t>Body</a:t>
            </a:r>
            <a:r>
              <a:rPr lang="en-US" sz="3200">
                <a:latin typeface="Arial"/>
                <a:ea typeface="Arial"/>
                <a:cs typeface="Arial"/>
                <a:sym typeface="Arial"/>
              </a:rPr>
              <a:t> </a:t>
            </a:r>
            <a:r>
              <a:rPr b="1" lang="en-US" sz="3200">
                <a:latin typeface="Arial"/>
                <a:ea typeface="Arial"/>
                <a:cs typeface="Arial"/>
                <a:sym typeface="Arial"/>
              </a:rPr>
              <a:t>Section</a:t>
            </a:r>
            <a:br>
              <a:rPr b="1" lang="en-US" sz="3200">
                <a:latin typeface="Arial"/>
                <a:ea typeface="Arial"/>
                <a:cs typeface="Arial"/>
                <a:sym typeface="Arial"/>
              </a:rPr>
            </a:br>
            <a:r>
              <a:rPr lang="en-US">
                <a:latin typeface="Arial"/>
                <a:ea typeface="Arial"/>
                <a:cs typeface="Arial"/>
                <a:sym typeface="Arial"/>
              </a:rPr>
              <a:t>Contains text and elements that display in the web page document</a:t>
            </a:r>
            <a:br>
              <a:rPr lang="en-US" sz="3200">
                <a:latin typeface="Arial"/>
                <a:ea typeface="Arial"/>
                <a:cs typeface="Arial"/>
                <a:sym typeface="Arial"/>
              </a:rPr>
            </a:br>
            <a:r>
              <a:rPr b="1" lang="en-US" sz="3200">
                <a:latin typeface="Arial"/>
                <a:ea typeface="Arial"/>
                <a:cs typeface="Arial"/>
                <a:sym typeface="Arial"/>
              </a:rPr>
              <a:t>&lt;body&gt;</a:t>
            </a:r>
            <a:endParaRPr/>
          </a:p>
          <a:p>
            <a:pPr indent="-228589" lvl="1" marL="685766" rtl="0" algn="l">
              <a:lnSpc>
                <a:spcPct val="90000"/>
              </a:lnSpc>
              <a:spcBef>
                <a:spcPts val="500"/>
              </a:spcBef>
              <a:spcAft>
                <a:spcPts val="0"/>
              </a:spcAft>
              <a:buClr>
                <a:schemeClr val="dk1"/>
              </a:buClr>
              <a:buSzPts val="2400"/>
              <a:buNone/>
            </a:pPr>
            <a:r>
              <a:rPr b="1" i="1" lang="en-US">
                <a:latin typeface="Arial"/>
                <a:ea typeface="Arial"/>
                <a:cs typeface="Arial"/>
                <a:sym typeface="Arial"/>
              </a:rPr>
              <a:t>…body section info goes here</a:t>
            </a:r>
            <a:endParaRPr/>
          </a:p>
          <a:p>
            <a:pPr indent="-228589" lvl="1" marL="685766" rtl="0" algn="l">
              <a:lnSpc>
                <a:spcPct val="90000"/>
              </a:lnSpc>
              <a:spcBef>
                <a:spcPts val="500"/>
              </a:spcBef>
              <a:spcAft>
                <a:spcPts val="0"/>
              </a:spcAft>
              <a:buClr>
                <a:schemeClr val="dk1"/>
              </a:buClr>
              <a:buSzPts val="3200"/>
              <a:buNone/>
            </a:pPr>
            <a:r>
              <a:rPr b="1" lang="en-US" sz="3200">
                <a:latin typeface="Arial"/>
                <a:ea typeface="Arial"/>
                <a:cs typeface="Arial"/>
                <a:sym typeface="Arial"/>
              </a:rPr>
              <a:t>&lt;/body&gt;</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0" name="Shape 170"/>
        <p:cNvGrpSpPr/>
        <p:nvPr/>
      </p:nvGrpSpPr>
      <p:grpSpPr>
        <a:xfrm>
          <a:off x="0" y="0"/>
          <a:ext cx="0" cy="0"/>
          <a:chOff x="0" y="0"/>
          <a:chExt cx="0" cy="0"/>
        </a:xfrm>
      </p:grpSpPr>
      <p:pic>
        <p:nvPicPr>
          <p:cNvPr descr="Figure2" id="171" name="Google Shape;171;p31"/>
          <p:cNvPicPr preferRelativeResize="0"/>
          <p:nvPr/>
        </p:nvPicPr>
        <p:blipFill rotWithShape="1">
          <a:blip r:embed="rId3">
            <a:alphaModFix/>
          </a:blip>
          <a:srcRect b="0" l="0" r="0" t="0"/>
          <a:stretch/>
        </p:blipFill>
        <p:spPr>
          <a:xfrm>
            <a:off x="1122748" y="640170"/>
            <a:ext cx="5172075" cy="3730625"/>
          </a:xfrm>
          <a:prstGeom prst="rect">
            <a:avLst/>
          </a:prstGeom>
          <a:noFill/>
          <a:ln>
            <a:noFill/>
          </a:ln>
        </p:spPr>
      </p:pic>
      <p:pic>
        <p:nvPicPr>
          <p:cNvPr descr="Figure2" id="172" name="Google Shape;172;p31"/>
          <p:cNvPicPr preferRelativeResize="0"/>
          <p:nvPr/>
        </p:nvPicPr>
        <p:blipFill rotWithShape="1">
          <a:blip r:embed="rId4">
            <a:alphaModFix/>
          </a:blip>
          <a:srcRect b="0" l="0" r="0" t="0"/>
          <a:stretch/>
        </p:blipFill>
        <p:spPr>
          <a:xfrm>
            <a:off x="4211945" y="3583863"/>
            <a:ext cx="6332540" cy="17621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6" name="Shape 176"/>
        <p:cNvGrpSpPr/>
        <p:nvPr/>
      </p:nvGrpSpPr>
      <p:grpSpPr>
        <a:xfrm>
          <a:off x="0" y="0"/>
          <a:ext cx="0" cy="0"/>
          <a:chOff x="0" y="0"/>
          <a:chExt cx="0" cy="0"/>
        </a:xfrm>
      </p:grpSpPr>
      <p:sp>
        <p:nvSpPr>
          <p:cNvPr id="177" name="Google Shape;177;p32"/>
          <p:cNvSpPr txBox="1"/>
          <p:nvPr>
            <p:ph type="title"/>
          </p:nvPr>
        </p:nvSpPr>
        <p:spPr>
          <a:xfrm>
            <a:off x="838200" y="365129"/>
            <a:ext cx="10515600" cy="1071785"/>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0070C0"/>
              </a:buClr>
              <a:buSzPts val="4800"/>
              <a:buFont typeface="Arial"/>
              <a:buNone/>
            </a:pPr>
            <a:r>
              <a:rPr b="1" lang="en-US" sz="4800">
                <a:solidFill>
                  <a:srgbClr val="0070C0"/>
                </a:solidFill>
                <a:latin typeface="Arial"/>
                <a:ea typeface="Arial"/>
                <a:cs typeface="Arial"/>
                <a:sym typeface="Arial"/>
              </a:rPr>
              <a:t>HTML Tags</a:t>
            </a:r>
            <a:endParaRPr/>
          </a:p>
        </p:txBody>
      </p:sp>
      <p:sp>
        <p:nvSpPr>
          <p:cNvPr id="178" name="Google Shape;178;p32"/>
          <p:cNvSpPr txBox="1"/>
          <p:nvPr>
            <p:ph idx="1" type="body"/>
          </p:nvPr>
        </p:nvSpPr>
        <p:spPr>
          <a:xfrm>
            <a:off x="681446" y="1403304"/>
            <a:ext cx="9559834" cy="1104761"/>
          </a:xfrm>
          <a:prstGeom prst="rect">
            <a:avLst/>
          </a:prstGeom>
          <a:noFill/>
          <a:ln>
            <a:noFill/>
          </a:ln>
        </p:spPr>
        <p:txBody>
          <a:bodyPr anchorCtr="0" anchor="t" bIns="45700" lIns="91425" spcFirstLastPara="1" rIns="91425" wrap="square" tIns="45700">
            <a:noAutofit/>
          </a:bodyPr>
          <a:lstStyle/>
          <a:p>
            <a:pPr indent="-228589" lvl="0" marL="228589" rtl="0" algn="l">
              <a:lnSpc>
                <a:spcPct val="90000"/>
              </a:lnSpc>
              <a:spcBef>
                <a:spcPts val="0"/>
              </a:spcBef>
              <a:spcAft>
                <a:spcPts val="0"/>
              </a:spcAft>
              <a:buClr>
                <a:schemeClr val="dk1"/>
              </a:buClr>
              <a:buSzPts val="3200"/>
              <a:buChar char="•"/>
            </a:pPr>
            <a:r>
              <a:rPr lang="en-US" sz="3200">
                <a:latin typeface="Arial"/>
                <a:ea typeface="Arial"/>
                <a:cs typeface="Arial"/>
                <a:sym typeface="Arial"/>
              </a:rPr>
              <a:t>HTML tags are keywords surrounded by angle brackets</a:t>
            </a:r>
            <a:endParaRPr/>
          </a:p>
          <a:p>
            <a:pPr indent="-25389" lvl="0" marL="228589" rtl="0" algn="l">
              <a:lnSpc>
                <a:spcPct val="90000"/>
              </a:lnSpc>
              <a:spcBef>
                <a:spcPts val="1000"/>
              </a:spcBef>
              <a:spcAft>
                <a:spcPts val="0"/>
              </a:spcAft>
              <a:buClr>
                <a:schemeClr val="dk1"/>
              </a:buClr>
              <a:buSzPts val="3200"/>
              <a:buNone/>
            </a:pPr>
            <a:r>
              <a:t/>
            </a:r>
            <a:endParaRPr sz="3200">
              <a:latin typeface="Arial"/>
              <a:ea typeface="Arial"/>
              <a:cs typeface="Arial"/>
              <a:sym typeface="Arial"/>
            </a:endParaRPr>
          </a:p>
        </p:txBody>
      </p:sp>
      <p:sp>
        <p:nvSpPr>
          <p:cNvPr id="179" name="Google Shape;179;p32"/>
          <p:cNvSpPr/>
          <p:nvPr/>
        </p:nvSpPr>
        <p:spPr>
          <a:xfrm>
            <a:off x="1334587" y="2403562"/>
            <a:ext cx="7966166" cy="653145"/>
          </a:xfrm>
          <a:prstGeom prst="roundRect">
            <a:avLst>
              <a:gd fmla="val 16667" name="adj"/>
            </a:avLst>
          </a:prstGeom>
          <a:solidFill>
            <a:srgbClr val="FBE4D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en-US" sz="3200" u="none" cap="none" strike="noStrike">
                <a:solidFill>
                  <a:schemeClr val="dk1"/>
                </a:solidFill>
                <a:latin typeface="Arial"/>
                <a:ea typeface="Arial"/>
                <a:cs typeface="Arial"/>
                <a:sym typeface="Arial"/>
              </a:rPr>
              <a:t>&lt;</a:t>
            </a:r>
            <a:r>
              <a:rPr b="1" i="0" lang="en-US" sz="3200" u="none" cap="none" strike="noStrike">
                <a:solidFill>
                  <a:srgbClr val="0070C0"/>
                </a:solidFill>
                <a:latin typeface="Arial"/>
                <a:ea typeface="Arial"/>
                <a:cs typeface="Arial"/>
                <a:sym typeface="Arial"/>
              </a:rPr>
              <a:t>html</a:t>
            </a:r>
            <a:r>
              <a:rPr b="1" i="0" lang="en-US" sz="3200" u="none" cap="none" strike="noStrike">
                <a:solidFill>
                  <a:schemeClr val="dk1"/>
                </a:solidFill>
                <a:latin typeface="Arial"/>
                <a:ea typeface="Arial"/>
                <a:cs typeface="Arial"/>
                <a:sym typeface="Arial"/>
              </a:rPr>
              <a:t>&gt;</a:t>
            </a:r>
            <a:r>
              <a:rPr b="1" i="0" lang="en-US" sz="3200" u="none" cap="none" strike="noStrike">
                <a:solidFill>
                  <a:srgbClr val="0070C0"/>
                </a:solidFill>
                <a:latin typeface="Arial"/>
                <a:ea typeface="Arial"/>
                <a:cs typeface="Arial"/>
                <a:sym typeface="Arial"/>
              </a:rPr>
              <a:t> , </a:t>
            </a:r>
            <a:r>
              <a:rPr b="1" i="0" lang="en-US" sz="3200" u="none" cap="none" strike="noStrike">
                <a:solidFill>
                  <a:schemeClr val="dk1"/>
                </a:solidFill>
                <a:latin typeface="Arial"/>
                <a:ea typeface="Arial"/>
                <a:cs typeface="Arial"/>
                <a:sym typeface="Arial"/>
              </a:rPr>
              <a:t>&lt;</a:t>
            </a:r>
            <a:r>
              <a:rPr b="1" i="0" lang="en-US" sz="3200" u="none" cap="none" strike="noStrike">
                <a:solidFill>
                  <a:srgbClr val="0070C0"/>
                </a:solidFill>
                <a:latin typeface="Arial"/>
                <a:ea typeface="Arial"/>
                <a:cs typeface="Arial"/>
                <a:sym typeface="Arial"/>
              </a:rPr>
              <a:t>body</a:t>
            </a:r>
            <a:r>
              <a:rPr b="1" i="0" lang="en-US" sz="3200" u="none" cap="none" strike="noStrike">
                <a:solidFill>
                  <a:schemeClr val="dk1"/>
                </a:solidFill>
                <a:latin typeface="Arial"/>
                <a:ea typeface="Arial"/>
                <a:cs typeface="Arial"/>
                <a:sym typeface="Arial"/>
              </a:rPr>
              <a:t>&gt;</a:t>
            </a:r>
            <a:r>
              <a:rPr b="1" i="0" lang="en-US" sz="3200" u="none" cap="none" strike="noStrike">
                <a:solidFill>
                  <a:srgbClr val="0070C0"/>
                </a:solidFill>
                <a:latin typeface="Arial"/>
                <a:ea typeface="Arial"/>
                <a:cs typeface="Arial"/>
                <a:sym typeface="Arial"/>
              </a:rPr>
              <a:t> , </a:t>
            </a:r>
            <a:r>
              <a:rPr b="1" i="0" lang="en-US" sz="3200" u="none" cap="none" strike="noStrike">
                <a:solidFill>
                  <a:schemeClr val="dk1"/>
                </a:solidFill>
                <a:latin typeface="Arial"/>
                <a:ea typeface="Arial"/>
                <a:cs typeface="Arial"/>
                <a:sym typeface="Arial"/>
              </a:rPr>
              <a:t>&lt;</a:t>
            </a:r>
            <a:r>
              <a:rPr b="1" i="0" lang="en-US" sz="3200" u="none" cap="none" strike="noStrike">
                <a:solidFill>
                  <a:srgbClr val="0070C0"/>
                </a:solidFill>
                <a:latin typeface="Arial"/>
                <a:ea typeface="Arial"/>
                <a:cs typeface="Arial"/>
                <a:sym typeface="Arial"/>
              </a:rPr>
              <a:t>h1</a:t>
            </a:r>
            <a:r>
              <a:rPr b="1" i="0" lang="en-US" sz="3200" u="none" cap="none" strike="noStrike">
                <a:solidFill>
                  <a:schemeClr val="dk1"/>
                </a:solidFill>
                <a:latin typeface="Arial"/>
                <a:ea typeface="Arial"/>
                <a:cs typeface="Arial"/>
                <a:sym typeface="Arial"/>
              </a:rPr>
              <a:t>&gt;</a:t>
            </a:r>
            <a:endParaRPr/>
          </a:p>
        </p:txBody>
      </p:sp>
      <p:sp>
        <p:nvSpPr>
          <p:cNvPr id="180" name="Google Shape;180;p32"/>
          <p:cNvSpPr txBox="1"/>
          <p:nvPr/>
        </p:nvSpPr>
        <p:spPr>
          <a:xfrm>
            <a:off x="681446" y="3213453"/>
            <a:ext cx="9559834" cy="1104761"/>
          </a:xfrm>
          <a:prstGeom prst="rect">
            <a:avLst/>
          </a:prstGeom>
          <a:noFill/>
          <a:ln>
            <a:noFill/>
          </a:ln>
        </p:spPr>
        <p:txBody>
          <a:bodyPr anchorCtr="0" anchor="t" bIns="45700" lIns="91425" spcFirstLastPara="1" rIns="91425" wrap="square" tIns="45700">
            <a:noAutofit/>
          </a:bodyPr>
          <a:lstStyle/>
          <a:p>
            <a:pPr indent="-228589" lvl="0" marL="228589" marR="0" rtl="0" algn="l">
              <a:lnSpc>
                <a:spcPct val="90000"/>
              </a:lnSpc>
              <a:spcBef>
                <a:spcPts val="0"/>
              </a:spcBef>
              <a:spcAft>
                <a:spcPts val="0"/>
              </a:spcAft>
              <a:buClr>
                <a:schemeClr val="dk1"/>
              </a:buClr>
              <a:buSzPts val="3200"/>
              <a:buFont typeface="Arial"/>
              <a:buChar char="•"/>
            </a:pPr>
            <a:r>
              <a:rPr b="0" i="0" lang="en-US" sz="3200" u="none" cap="none" strike="noStrike">
                <a:solidFill>
                  <a:schemeClr val="dk1"/>
                </a:solidFill>
                <a:latin typeface="Arial"/>
                <a:ea typeface="Arial"/>
                <a:cs typeface="Arial"/>
                <a:sym typeface="Arial"/>
              </a:rPr>
              <a:t>HTML tags normally come in pairs, with opening and ending tags</a:t>
            </a:r>
            <a:endParaRPr/>
          </a:p>
        </p:txBody>
      </p:sp>
      <p:sp>
        <p:nvSpPr>
          <p:cNvPr id="181" name="Google Shape;181;p32"/>
          <p:cNvSpPr/>
          <p:nvPr/>
        </p:nvSpPr>
        <p:spPr>
          <a:xfrm>
            <a:off x="838200" y="4239817"/>
            <a:ext cx="9037320" cy="2213234"/>
          </a:xfrm>
          <a:prstGeom prst="roundRect">
            <a:avLst>
              <a:gd fmla="val 16667" name="adj"/>
            </a:avLst>
          </a:prstGeom>
          <a:solidFill>
            <a:srgbClr val="FBE4D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en-US" sz="3200" u="none" cap="none" strike="noStrike">
                <a:solidFill>
                  <a:schemeClr val="dk1"/>
                </a:solidFill>
                <a:latin typeface="Arial"/>
                <a:ea typeface="Arial"/>
                <a:cs typeface="Arial"/>
                <a:sym typeface="Arial"/>
              </a:rPr>
              <a:t>&lt;</a:t>
            </a:r>
            <a:r>
              <a:rPr b="1" i="0" lang="en-US" sz="3200" u="none" cap="none" strike="noStrike">
                <a:solidFill>
                  <a:srgbClr val="0070C0"/>
                </a:solidFill>
                <a:latin typeface="Arial"/>
                <a:ea typeface="Arial"/>
                <a:cs typeface="Arial"/>
                <a:sym typeface="Arial"/>
              </a:rPr>
              <a:t>tagname</a:t>
            </a:r>
            <a:r>
              <a:rPr b="1" i="0" lang="en-US" sz="3200" u="none" cap="none" strike="noStrike">
                <a:solidFill>
                  <a:schemeClr val="dk1"/>
                </a:solidFill>
                <a:latin typeface="Arial"/>
                <a:ea typeface="Arial"/>
                <a:cs typeface="Arial"/>
                <a:sym typeface="Arial"/>
              </a:rPr>
              <a:t>&gt;content&lt;/</a:t>
            </a:r>
            <a:r>
              <a:rPr b="1" i="0" lang="en-US" sz="3200" u="none" cap="none" strike="noStrike">
                <a:solidFill>
                  <a:srgbClr val="0070C0"/>
                </a:solidFill>
                <a:latin typeface="Arial"/>
                <a:ea typeface="Arial"/>
                <a:cs typeface="Arial"/>
                <a:sym typeface="Arial"/>
              </a:rPr>
              <a:t>tagname</a:t>
            </a:r>
            <a:r>
              <a:rPr b="1" i="0" lang="en-US" sz="3200" u="none" cap="none" strike="noStrike">
                <a:solidFill>
                  <a:schemeClr val="dk1"/>
                </a:solidFill>
                <a:latin typeface="Arial"/>
                <a:ea typeface="Arial"/>
                <a:cs typeface="Arial"/>
                <a:sym typeface="Arial"/>
              </a:rPr>
              <a:t>&gt;</a:t>
            </a:r>
            <a:endParaRPr/>
          </a:p>
          <a:p>
            <a:pPr indent="0" lvl="0" marL="0" marR="0" rtl="0" algn="ctr">
              <a:spcBef>
                <a:spcPts val="0"/>
              </a:spcBef>
              <a:spcAft>
                <a:spcPts val="0"/>
              </a:spcAft>
              <a:buNone/>
            </a:pPr>
            <a:r>
              <a:t/>
            </a:r>
            <a:endParaRPr b="1" i="0" sz="2800" u="none" cap="none" strike="noStrike">
              <a:solidFill>
                <a:srgbClr val="0070C0"/>
              </a:solidFill>
              <a:latin typeface="Arial"/>
              <a:ea typeface="Arial"/>
              <a:cs typeface="Arial"/>
              <a:sym typeface="Arial"/>
            </a:endParaRPr>
          </a:p>
          <a:p>
            <a:pPr indent="0" lvl="0" marL="0" marR="0" rtl="0" algn="ctr">
              <a:spcBef>
                <a:spcPts val="0"/>
              </a:spcBef>
              <a:spcAft>
                <a:spcPts val="0"/>
              </a:spcAft>
              <a:buNone/>
            </a:pPr>
            <a:r>
              <a:rPr b="1" i="0" lang="en-US" sz="3200" u="none" cap="none" strike="noStrike">
                <a:solidFill>
                  <a:schemeClr val="dk1"/>
                </a:solidFill>
                <a:latin typeface="Arial"/>
                <a:ea typeface="Arial"/>
                <a:cs typeface="Arial"/>
                <a:sym typeface="Arial"/>
              </a:rPr>
              <a:t>&lt;</a:t>
            </a:r>
            <a:r>
              <a:rPr b="1" i="0" lang="en-US" sz="3200" u="none" cap="none" strike="noStrike">
                <a:solidFill>
                  <a:srgbClr val="0070C0"/>
                </a:solidFill>
                <a:latin typeface="Arial"/>
                <a:ea typeface="Arial"/>
                <a:cs typeface="Arial"/>
                <a:sym typeface="Arial"/>
              </a:rPr>
              <a:t>h1</a:t>
            </a:r>
            <a:r>
              <a:rPr b="1" i="0" lang="en-US" sz="3200" u="none" cap="none" strike="noStrike">
                <a:solidFill>
                  <a:schemeClr val="dk1"/>
                </a:solidFill>
                <a:latin typeface="Arial"/>
                <a:ea typeface="Arial"/>
                <a:cs typeface="Arial"/>
                <a:sym typeface="Arial"/>
              </a:rPr>
              <a:t>&gt;Hello World&lt;/</a:t>
            </a:r>
            <a:r>
              <a:rPr b="1" i="0" lang="en-US" sz="3200" u="none" cap="none" strike="noStrike">
                <a:solidFill>
                  <a:srgbClr val="0070C0"/>
                </a:solidFill>
                <a:latin typeface="Arial"/>
                <a:ea typeface="Arial"/>
                <a:cs typeface="Arial"/>
                <a:sym typeface="Arial"/>
              </a:rPr>
              <a:t>h1</a:t>
            </a:r>
            <a:r>
              <a:rPr b="1" i="0" lang="en-US" sz="3200" u="none" cap="none" strike="noStrike">
                <a:solidFill>
                  <a:schemeClr val="dk1"/>
                </a:solidFill>
                <a:latin typeface="Arial"/>
                <a:ea typeface="Arial"/>
                <a:cs typeface="Arial"/>
                <a:sym typeface="Arial"/>
              </a:rPr>
              <a:t>&gt;</a:t>
            </a:r>
            <a:endParaRPr b="1" i="0" sz="3200" u="none" cap="none" strike="noStrike">
              <a:solidFill>
                <a:schemeClr val="dk1"/>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5" name="Shape 185"/>
        <p:cNvGrpSpPr/>
        <p:nvPr/>
      </p:nvGrpSpPr>
      <p:grpSpPr>
        <a:xfrm>
          <a:off x="0" y="0"/>
          <a:ext cx="0" cy="0"/>
          <a:chOff x="0" y="0"/>
          <a:chExt cx="0" cy="0"/>
        </a:xfrm>
      </p:grpSpPr>
      <p:sp>
        <p:nvSpPr>
          <p:cNvPr id="186" name="Google Shape;186;p33"/>
          <p:cNvSpPr txBox="1"/>
          <p:nvPr>
            <p:ph type="ctrTitle"/>
          </p:nvPr>
        </p:nvSpPr>
        <p:spPr>
          <a:xfrm>
            <a:off x="1210493" y="2168435"/>
            <a:ext cx="9919063" cy="146304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Clr>
                <a:srgbClr val="0070C0"/>
              </a:buClr>
              <a:buSzPts val="5400"/>
              <a:buFont typeface="Arial"/>
              <a:buNone/>
            </a:pPr>
            <a:r>
              <a:rPr b="1" lang="en-US" sz="5400">
                <a:solidFill>
                  <a:srgbClr val="0070C0"/>
                </a:solidFill>
                <a:latin typeface="Arial"/>
                <a:ea typeface="Arial"/>
                <a:cs typeface="Arial"/>
                <a:sym typeface="Arial"/>
              </a:rPr>
              <a:t>What goes in the body?</a:t>
            </a:r>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